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7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F161-6E5E-4ED3-A46F-1C2B0DA0E6AC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322A-83FD-4FE9-BED3-B677C6CAF29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1512169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nl-BE" dirty="0" smtClean="0"/>
              <a:t>WHILE – DURING - FOR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710870"/>
            <a:ext cx="2664296" cy="371599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nl-BE" dirty="0" smtClean="0"/>
              <a:t>WHILE = </a:t>
            </a:r>
            <a:r>
              <a:rPr lang="nl-BE" dirty="0" err="1" smtClean="0"/>
              <a:t>conjunction</a:t>
            </a:r>
            <a:r>
              <a:rPr lang="nl-BE" dirty="0" smtClean="0"/>
              <a:t>, </a:t>
            </a:r>
            <a:r>
              <a:rPr lang="nl-BE" dirty="0" err="1" smtClean="0"/>
              <a:t>followed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a </a:t>
            </a:r>
            <a:r>
              <a:rPr lang="nl-BE" dirty="0" err="1" smtClean="0"/>
              <a:t>clause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nl-BE" b="1" dirty="0" err="1" smtClean="0"/>
              <a:t>While</a:t>
            </a:r>
            <a:r>
              <a:rPr lang="nl-BE" dirty="0" smtClean="0"/>
              <a:t> I was </a:t>
            </a:r>
            <a:r>
              <a:rPr lang="nl-BE" dirty="0" err="1" smtClean="0"/>
              <a:t>waiting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my</a:t>
            </a:r>
            <a:r>
              <a:rPr lang="nl-BE" dirty="0" smtClean="0"/>
              <a:t> </a:t>
            </a:r>
            <a:r>
              <a:rPr lang="nl-BE" dirty="0" err="1" smtClean="0"/>
              <a:t>husband</a:t>
            </a:r>
            <a:r>
              <a:rPr lang="nl-BE" dirty="0" smtClean="0"/>
              <a:t>, I </a:t>
            </a:r>
            <a:r>
              <a:rPr lang="nl-BE" dirty="0" err="1" smtClean="0"/>
              <a:t>watched</a:t>
            </a:r>
            <a:r>
              <a:rPr lang="nl-BE" dirty="0" smtClean="0"/>
              <a:t> TV.</a:t>
            </a:r>
          </a:p>
          <a:p>
            <a:r>
              <a:rPr lang="nl-BE" dirty="0" smtClean="0"/>
              <a:t>I met </a:t>
            </a:r>
            <a:r>
              <a:rPr lang="nl-BE" dirty="0" err="1" smtClean="0"/>
              <a:t>my</a:t>
            </a:r>
            <a:r>
              <a:rPr lang="nl-BE" dirty="0" smtClean="0"/>
              <a:t> </a:t>
            </a:r>
            <a:r>
              <a:rPr lang="nl-BE" dirty="0" err="1" smtClean="0"/>
              <a:t>boyfriend</a:t>
            </a:r>
            <a:r>
              <a:rPr lang="nl-BE" dirty="0" smtClean="0"/>
              <a:t> </a:t>
            </a:r>
            <a:r>
              <a:rPr lang="nl-BE" b="1" dirty="0" err="1" smtClean="0"/>
              <a:t>while</a:t>
            </a:r>
            <a:r>
              <a:rPr lang="nl-BE" dirty="0" smtClean="0"/>
              <a:t> I was at </a:t>
            </a:r>
            <a:r>
              <a:rPr lang="nl-BE" dirty="0" err="1" smtClean="0"/>
              <a:t>university</a:t>
            </a:r>
            <a:r>
              <a:rPr lang="nl-BE" dirty="0" smtClean="0"/>
              <a:t>.</a:t>
            </a:r>
          </a:p>
          <a:p>
            <a:r>
              <a:rPr lang="nl-BE" dirty="0" err="1" smtClean="0"/>
              <a:t>Somebody</a:t>
            </a:r>
            <a:r>
              <a:rPr lang="nl-BE" dirty="0" smtClean="0"/>
              <a:t> </a:t>
            </a:r>
            <a:r>
              <a:rPr lang="nl-BE" dirty="0" err="1" smtClean="0"/>
              <a:t>knocked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the door </a:t>
            </a:r>
            <a:r>
              <a:rPr lang="nl-BE" b="1" dirty="0" err="1" smtClean="0"/>
              <a:t>while</a:t>
            </a:r>
            <a:r>
              <a:rPr lang="nl-BE" dirty="0" smtClean="0"/>
              <a:t> I was </a:t>
            </a:r>
            <a:r>
              <a:rPr lang="nl-BE" dirty="0" err="1" smtClean="0"/>
              <a:t>having</a:t>
            </a:r>
            <a:r>
              <a:rPr lang="nl-BE" dirty="0" smtClean="0"/>
              <a:t> a </a:t>
            </a:r>
            <a:r>
              <a:rPr lang="nl-BE" dirty="0" err="1" smtClean="0"/>
              <a:t>bath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114800" cy="648071"/>
          </a:xfrm>
        </p:spPr>
        <p:txBody>
          <a:bodyPr>
            <a:normAutofit/>
          </a:bodyPr>
          <a:lstStyle/>
          <a:p>
            <a:r>
              <a:rPr lang="nl-BE" sz="3200" b="0" dirty="0" smtClean="0"/>
              <a:t>Mary …           </a:t>
            </a:r>
            <a:r>
              <a:rPr lang="nl-BE" sz="3200" b="0" dirty="0" err="1" smtClean="0"/>
              <a:t>while</a:t>
            </a:r>
            <a:r>
              <a:rPr lang="nl-BE" sz="3200" b="0" dirty="0" smtClean="0"/>
              <a:t> …</a:t>
            </a:r>
            <a:endParaRPr lang="nl-BE" sz="3200" b="0" dirty="0"/>
          </a:p>
        </p:txBody>
      </p:sp>
      <p:pic>
        <p:nvPicPr>
          <p:cNvPr id="7" name="Tijdelijke aanduiding voor inhoud 6" descr="eat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3945438" cy="2880320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103439" cy="576064"/>
          </a:xfrm>
        </p:spPr>
        <p:txBody>
          <a:bodyPr>
            <a:normAutofit lnSpcReduction="10000"/>
          </a:bodyPr>
          <a:lstStyle/>
          <a:p>
            <a:r>
              <a:rPr lang="nl-BE" b="0" dirty="0" smtClean="0"/>
              <a:t>      </a:t>
            </a:r>
            <a:r>
              <a:rPr lang="nl-BE" sz="3200" b="0" dirty="0" smtClean="0"/>
              <a:t>Susan …         </a:t>
            </a:r>
            <a:r>
              <a:rPr lang="nl-BE" sz="3200" b="0" dirty="0" err="1" smtClean="0"/>
              <a:t>while</a:t>
            </a:r>
            <a:r>
              <a:rPr lang="nl-BE" sz="3200" b="0" dirty="0" smtClean="0"/>
              <a:t> …</a:t>
            </a:r>
            <a:endParaRPr lang="nl-BE" sz="3200" b="0" dirty="0"/>
          </a:p>
        </p:txBody>
      </p:sp>
      <p:pic>
        <p:nvPicPr>
          <p:cNvPr id="8" name="Tijdelijke aanduiding voor inhoud 7" descr="textin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542108" cy="309634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nl-BE" sz="4000" dirty="0" smtClean="0"/>
              <a:t>DURING = </a:t>
            </a:r>
            <a:r>
              <a:rPr lang="nl-BE" sz="4000" dirty="0" err="1" smtClean="0"/>
              <a:t>preposition</a:t>
            </a:r>
            <a:r>
              <a:rPr lang="nl-BE" sz="4000" dirty="0" smtClean="0"/>
              <a:t>, </a:t>
            </a:r>
            <a:r>
              <a:rPr lang="nl-BE" sz="4000" dirty="0" err="1" smtClean="0"/>
              <a:t>followed</a:t>
            </a:r>
            <a:r>
              <a:rPr lang="nl-BE" sz="4000" dirty="0" smtClean="0"/>
              <a:t> </a:t>
            </a:r>
            <a:r>
              <a:rPr lang="nl-BE" sz="4000" dirty="0" err="1" smtClean="0"/>
              <a:t>by</a:t>
            </a:r>
            <a:r>
              <a:rPr lang="nl-BE" sz="4000" dirty="0" smtClean="0"/>
              <a:t> a </a:t>
            </a:r>
            <a:r>
              <a:rPr lang="nl-BE" sz="4000" dirty="0" err="1" smtClean="0"/>
              <a:t>noun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=&gt; at </a:t>
            </a:r>
            <a:r>
              <a:rPr lang="nl-BE" dirty="0" err="1" smtClean="0"/>
              <a:t>some</a:t>
            </a:r>
            <a:r>
              <a:rPr lang="nl-BE" dirty="0" smtClean="0"/>
              <a:t> point in a </a:t>
            </a:r>
            <a:r>
              <a:rPr lang="nl-BE" dirty="0" err="1" smtClean="0"/>
              <a:t>period</a:t>
            </a:r>
            <a:r>
              <a:rPr lang="nl-BE" dirty="0" smtClean="0"/>
              <a:t> of time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plane</a:t>
            </a:r>
            <a:r>
              <a:rPr lang="nl-BE" dirty="0" smtClean="0"/>
              <a:t> </a:t>
            </a:r>
            <a:r>
              <a:rPr lang="nl-BE" dirty="0" err="1" smtClean="0"/>
              <a:t>landed</a:t>
            </a:r>
            <a:r>
              <a:rPr lang="nl-BE" b="1" dirty="0" smtClean="0"/>
              <a:t> </a:t>
            </a:r>
            <a:r>
              <a:rPr lang="nl-BE" b="1" dirty="0" err="1" smtClean="0"/>
              <a:t>during</a:t>
            </a:r>
            <a:r>
              <a:rPr lang="nl-BE" b="1" dirty="0" smtClean="0"/>
              <a:t> </a:t>
            </a:r>
            <a:r>
              <a:rPr lang="nl-BE" dirty="0" smtClean="0"/>
              <a:t>the </a:t>
            </a:r>
            <a:r>
              <a:rPr lang="nl-BE" dirty="0" err="1" smtClean="0"/>
              <a:t>night</a:t>
            </a:r>
            <a:r>
              <a:rPr lang="nl-BE" dirty="0" smtClean="0"/>
              <a:t>.</a:t>
            </a:r>
          </a:p>
          <a:p>
            <a:r>
              <a:rPr lang="nl-BE" dirty="0" err="1" smtClean="0"/>
              <a:t>Can</a:t>
            </a:r>
            <a:r>
              <a:rPr lang="nl-BE" dirty="0" smtClean="0"/>
              <a:t> I have a few </a:t>
            </a:r>
            <a:r>
              <a:rPr lang="nl-BE" dirty="0" err="1" smtClean="0"/>
              <a:t>words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b="1" dirty="0" err="1" smtClean="0"/>
              <a:t>during</a:t>
            </a:r>
            <a:r>
              <a:rPr lang="nl-BE" dirty="0" smtClean="0"/>
              <a:t> the break?</a:t>
            </a:r>
          </a:p>
          <a:p>
            <a:r>
              <a:rPr lang="nl-BE" b="1" dirty="0" err="1" smtClean="0"/>
              <a:t>During</a:t>
            </a:r>
            <a:r>
              <a:rPr lang="nl-BE" dirty="0" smtClean="0"/>
              <a:t> the tennis match the </a:t>
            </a:r>
            <a:r>
              <a:rPr lang="nl-BE" dirty="0" err="1" smtClean="0"/>
              <a:t>audience</a:t>
            </a:r>
            <a:r>
              <a:rPr lang="nl-BE" dirty="0" smtClean="0"/>
              <a:t> was </a:t>
            </a:r>
            <a:r>
              <a:rPr lang="nl-BE" dirty="0" err="1" smtClean="0"/>
              <a:t>very</a:t>
            </a:r>
            <a:r>
              <a:rPr lang="nl-BE" dirty="0" smtClean="0"/>
              <a:t> </a:t>
            </a:r>
            <a:r>
              <a:rPr lang="nl-BE" dirty="0" err="1" smtClean="0"/>
              <a:t>silent</a:t>
            </a:r>
            <a:r>
              <a:rPr lang="nl-BE" dirty="0" smtClean="0"/>
              <a:t>.</a:t>
            </a:r>
          </a:p>
          <a:p>
            <a:pPr>
              <a:buNone/>
            </a:pPr>
            <a:endParaRPr lang="nl-BE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r>
              <a:rPr lang="nl-BE" sz="3200" dirty="0" err="1" smtClean="0"/>
              <a:t>Women</a:t>
            </a:r>
            <a:r>
              <a:rPr lang="nl-BE" sz="3200" dirty="0" smtClean="0"/>
              <a:t> ….                   </a:t>
            </a:r>
            <a:r>
              <a:rPr lang="nl-BE" sz="3200" dirty="0" err="1"/>
              <a:t>d</a:t>
            </a:r>
            <a:r>
              <a:rPr lang="nl-BE" sz="3200" dirty="0" err="1" smtClean="0"/>
              <a:t>uring</a:t>
            </a:r>
            <a:r>
              <a:rPr lang="nl-BE" sz="3200" dirty="0" smtClean="0"/>
              <a:t> ….</a:t>
            </a:r>
            <a:endParaRPr lang="nl-BE" sz="3200" dirty="0"/>
          </a:p>
        </p:txBody>
      </p:sp>
      <p:pic>
        <p:nvPicPr>
          <p:cNvPr id="4" name="Tijdelijke aanduiding voor inhoud 3" descr="pregnanc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196308"/>
            <a:ext cx="2738437" cy="273843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nl-BE" dirty="0" smtClean="0"/>
              <a:t>FOR = </a:t>
            </a:r>
            <a:r>
              <a:rPr lang="nl-BE" dirty="0" err="1" smtClean="0"/>
              <a:t>preposition</a:t>
            </a:r>
            <a:r>
              <a:rPr lang="nl-BE" dirty="0" smtClean="0"/>
              <a:t>, </a:t>
            </a:r>
            <a:r>
              <a:rPr lang="nl-BE" dirty="0" err="1" smtClean="0"/>
              <a:t>followed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a </a:t>
            </a:r>
            <a:r>
              <a:rPr lang="nl-BE" dirty="0" err="1" smtClean="0"/>
              <a:t>noun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=&gt; </a:t>
            </a:r>
            <a:r>
              <a:rPr lang="nl-BE" dirty="0" err="1" smtClean="0"/>
              <a:t>how</a:t>
            </a:r>
            <a:r>
              <a:rPr lang="nl-BE" dirty="0" smtClean="0"/>
              <a:t> long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nl-BE" dirty="0" smtClean="0"/>
              <a:t>The </a:t>
            </a:r>
            <a:r>
              <a:rPr lang="nl-BE" dirty="0" err="1" smtClean="0"/>
              <a:t>Smiths</a:t>
            </a:r>
            <a:r>
              <a:rPr lang="nl-BE" dirty="0" smtClean="0"/>
              <a:t> </a:t>
            </a:r>
            <a:r>
              <a:rPr lang="nl-BE" dirty="0" err="1" smtClean="0"/>
              <a:t>lived</a:t>
            </a:r>
            <a:r>
              <a:rPr lang="nl-BE" dirty="0" smtClean="0"/>
              <a:t> in Birmingham </a:t>
            </a:r>
            <a:r>
              <a:rPr lang="nl-BE" b="1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twenty</a:t>
            </a:r>
            <a:r>
              <a:rPr lang="nl-BE" dirty="0" smtClean="0"/>
              <a:t> </a:t>
            </a:r>
            <a:r>
              <a:rPr lang="nl-BE" dirty="0" err="1" smtClean="0"/>
              <a:t>years</a:t>
            </a:r>
            <a:r>
              <a:rPr lang="nl-BE" dirty="0" smtClean="0"/>
              <a:t>.</a:t>
            </a:r>
          </a:p>
          <a:p>
            <a:r>
              <a:rPr lang="nl-BE" dirty="0" smtClean="0"/>
              <a:t>We </a:t>
            </a:r>
            <a:r>
              <a:rPr lang="nl-BE" dirty="0" err="1" smtClean="0"/>
              <a:t>stopped</a:t>
            </a:r>
            <a:r>
              <a:rPr lang="nl-BE" dirty="0" smtClean="0"/>
              <a:t> </a:t>
            </a:r>
            <a:r>
              <a:rPr lang="nl-BE" dirty="0" err="1" smtClean="0"/>
              <a:t>working</a:t>
            </a:r>
            <a:r>
              <a:rPr lang="nl-BE" dirty="0" smtClean="0"/>
              <a:t> </a:t>
            </a:r>
            <a:r>
              <a:rPr lang="nl-BE" b="1" dirty="0" err="1" smtClean="0"/>
              <a:t>for</a:t>
            </a:r>
            <a:r>
              <a:rPr lang="nl-BE" dirty="0" smtClean="0"/>
              <a:t> ten </a:t>
            </a:r>
            <a:r>
              <a:rPr lang="nl-BE" dirty="0" err="1" smtClean="0"/>
              <a:t>minutes</a:t>
            </a:r>
            <a:r>
              <a:rPr lang="nl-BE" dirty="0" smtClean="0"/>
              <a:t>.</a:t>
            </a:r>
          </a:p>
          <a:p>
            <a:r>
              <a:rPr lang="nl-BE" dirty="0" err="1" smtClean="0"/>
              <a:t>We’re</a:t>
            </a:r>
            <a:r>
              <a:rPr lang="nl-BE" dirty="0" smtClean="0"/>
              <a:t> </a:t>
            </a:r>
            <a:r>
              <a:rPr lang="nl-BE" dirty="0" err="1" smtClean="0"/>
              <a:t>going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a ski </a:t>
            </a:r>
            <a:r>
              <a:rPr lang="nl-BE" dirty="0" err="1" smtClean="0"/>
              <a:t>holiday</a:t>
            </a:r>
            <a:r>
              <a:rPr lang="nl-BE" dirty="0" smtClean="0"/>
              <a:t> </a:t>
            </a:r>
            <a:r>
              <a:rPr lang="nl-BE" b="1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two</a:t>
            </a:r>
            <a:r>
              <a:rPr lang="nl-BE" dirty="0" smtClean="0"/>
              <a:t> weeks.</a:t>
            </a:r>
          </a:p>
          <a:p>
            <a:endParaRPr lang="nl-BE" b="1" dirty="0" smtClean="0"/>
          </a:p>
          <a:p>
            <a:pPr>
              <a:buNone/>
            </a:pPr>
            <a:endParaRPr lang="nl-BE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err="1" smtClean="0"/>
              <a:t>How</a:t>
            </a:r>
            <a:r>
              <a:rPr lang="nl-BE" sz="3600" dirty="0" smtClean="0"/>
              <a:t> long </a:t>
            </a:r>
            <a:r>
              <a:rPr lang="nl-BE" sz="3600" dirty="0" err="1" smtClean="0"/>
              <a:t>did</a:t>
            </a:r>
            <a:r>
              <a:rPr lang="nl-BE" sz="3600" dirty="0" smtClean="0"/>
              <a:t> </a:t>
            </a:r>
            <a:r>
              <a:rPr lang="nl-BE" sz="3600" dirty="0" err="1" smtClean="0"/>
              <a:t>you</a:t>
            </a:r>
            <a:r>
              <a:rPr lang="nl-BE" sz="3600" dirty="0" smtClean="0"/>
              <a:t> </a:t>
            </a:r>
            <a:r>
              <a:rPr lang="nl-BE" sz="3600" dirty="0" err="1" smtClean="0"/>
              <a:t>work</a:t>
            </a:r>
            <a:r>
              <a:rPr lang="nl-BE" sz="3600" dirty="0" smtClean="0"/>
              <a:t> </a:t>
            </a:r>
            <a:r>
              <a:rPr lang="nl-BE" sz="3600" dirty="0" err="1" smtClean="0"/>
              <a:t>on</a:t>
            </a:r>
            <a:r>
              <a:rPr lang="nl-BE" sz="3600" dirty="0" smtClean="0"/>
              <a:t> </a:t>
            </a:r>
            <a:r>
              <a:rPr lang="nl-BE" sz="3600" dirty="0" err="1" smtClean="0"/>
              <a:t>your</a:t>
            </a:r>
            <a:r>
              <a:rPr lang="nl-BE" sz="3600" dirty="0" smtClean="0"/>
              <a:t> test?</a:t>
            </a:r>
            <a:endParaRPr lang="nl-BE" sz="36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nl-BE" sz="3600" b="0" dirty="0" smtClean="0"/>
              <a:t>I </a:t>
            </a:r>
            <a:r>
              <a:rPr lang="nl-BE" sz="3600" b="0" dirty="0" err="1" smtClean="0"/>
              <a:t>worked</a:t>
            </a:r>
            <a:r>
              <a:rPr lang="nl-BE" sz="3600" b="0" dirty="0" smtClean="0"/>
              <a:t> </a:t>
            </a:r>
            <a:r>
              <a:rPr lang="nl-BE" sz="3600" b="0" dirty="0" err="1" smtClean="0"/>
              <a:t>on</a:t>
            </a:r>
            <a:r>
              <a:rPr lang="nl-BE" sz="3600" b="0" dirty="0" smtClean="0"/>
              <a:t> </a:t>
            </a:r>
            <a:r>
              <a:rPr lang="nl-BE" sz="3600" b="0" dirty="0" err="1" smtClean="0"/>
              <a:t>it</a:t>
            </a:r>
            <a:r>
              <a:rPr lang="nl-BE" sz="3600" b="0" dirty="0" smtClean="0"/>
              <a:t> </a:t>
            </a:r>
            <a:r>
              <a:rPr lang="nl-BE" sz="3600" b="0" dirty="0" err="1" smtClean="0"/>
              <a:t>for</a:t>
            </a:r>
            <a:r>
              <a:rPr lang="nl-BE" sz="3600" b="0" dirty="0" smtClean="0"/>
              <a:t> …</a:t>
            </a:r>
            <a:endParaRPr lang="nl-BE" sz="3600" b="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nl-BE" dirty="0"/>
          </a:p>
        </p:txBody>
      </p:sp>
      <p:pic>
        <p:nvPicPr>
          <p:cNvPr id="1026" name="Afbeelding 27" descr="00:00 Uh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140968"/>
            <a:ext cx="2183110" cy="218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Afbeelding 5" descr="13:30 Uh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140968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146</Words>
  <Application>Microsoft Office PowerPoint</Application>
  <PresentationFormat>Diavoorstelling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WHILE – DURING - FOR</vt:lpstr>
      <vt:lpstr>WHILE = conjunction, followed by a clause</vt:lpstr>
      <vt:lpstr>Dia 3</vt:lpstr>
      <vt:lpstr>DURING = preposition, followed by a noun =&gt; at some point in a period of time</vt:lpstr>
      <vt:lpstr>Women ….                   during ….</vt:lpstr>
      <vt:lpstr>FOR = preposition, followed by a noun =&gt; how long</vt:lpstr>
      <vt:lpstr>How long did you work on your test?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– DURING - FOR</dc:title>
  <dc:creator>Kaat</dc:creator>
  <cp:lastModifiedBy>Kaat</cp:lastModifiedBy>
  <cp:revision>7</cp:revision>
  <dcterms:created xsi:type="dcterms:W3CDTF">2012-01-09T12:10:18Z</dcterms:created>
  <dcterms:modified xsi:type="dcterms:W3CDTF">2012-06-04T13:15:17Z</dcterms:modified>
</cp:coreProperties>
</file>