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7" r:id="rId7"/>
    <p:sldId id="264" r:id="rId8"/>
    <p:sldId id="265" r:id="rId9"/>
    <p:sldId id="269" r:id="rId10"/>
    <p:sldId id="271" r:id="rId11"/>
    <p:sldId id="273" r:id="rId12"/>
    <p:sldId id="275" r:id="rId13"/>
    <p:sldId id="277" r:id="rId14"/>
    <p:sldId id="279" r:id="rId15"/>
    <p:sldId id="282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BDA7-186C-4024-9B2B-F848A1F8DF3A}" type="datetimeFigureOut">
              <a:rPr lang="nl-BE" smtClean="0"/>
              <a:pPr/>
              <a:t>23/04/2012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88B20-3520-4C15-A5A3-085A421A8171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486600" cy="1224136"/>
          </a:xfrm>
        </p:spPr>
        <p:txBody>
          <a:bodyPr>
            <a:normAutofit/>
          </a:bodyPr>
          <a:lstStyle/>
          <a:p>
            <a:r>
              <a:rPr lang="nl-BE" dirty="0" err="1" smtClean="0"/>
              <a:t>Vocabulary</a:t>
            </a:r>
            <a:r>
              <a:rPr lang="nl-BE" dirty="0" smtClean="0"/>
              <a:t>: the </a:t>
            </a:r>
            <a:r>
              <a:rPr lang="nl-BE" dirty="0" err="1" smtClean="0"/>
              <a:t>weather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sz="2700" dirty="0" smtClean="0"/>
              <a:t>NH </a:t>
            </a:r>
            <a:r>
              <a:rPr lang="nl-BE" sz="2700" dirty="0" err="1" smtClean="0"/>
              <a:t>Intermediate</a:t>
            </a:r>
            <a:r>
              <a:rPr lang="nl-BE" sz="2700" dirty="0" smtClean="0"/>
              <a:t> p.44</a:t>
            </a:r>
            <a:endParaRPr lang="nl-BE" sz="27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r>
              <a:rPr lang="nl-BE" dirty="0" smtClean="0"/>
              <a:t>NH</a:t>
            </a:r>
            <a:endParaRPr lang="nl-BE" dirty="0"/>
          </a:p>
        </p:txBody>
      </p:sp>
      <p:pic>
        <p:nvPicPr>
          <p:cNvPr id="4" name="Afbeelding 3" descr="cloud and 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84984"/>
            <a:ext cx="3469515" cy="266429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B. </a:t>
            </a:r>
            <a:r>
              <a:rPr lang="nl-BE" dirty="0" err="1" smtClean="0"/>
              <a:t>England</a:t>
            </a:r>
            <a:r>
              <a:rPr lang="nl-BE" dirty="0" smtClean="0"/>
              <a:t>, Wales, </a:t>
            </a:r>
            <a:r>
              <a:rPr lang="nl-BE" dirty="0" err="1" smtClean="0"/>
              <a:t>Northern</a:t>
            </a:r>
            <a:r>
              <a:rPr lang="nl-BE" dirty="0" smtClean="0"/>
              <a:t> France, </a:t>
            </a:r>
            <a:r>
              <a:rPr lang="nl-BE" dirty="0" err="1" smtClean="0"/>
              <a:t>Belgium</a:t>
            </a:r>
            <a:r>
              <a:rPr lang="nl-BE" dirty="0" smtClean="0"/>
              <a:t>, Holland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B. </a:t>
            </a:r>
            <a:r>
              <a:rPr lang="nl-BE" dirty="0" err="1" smtClean="0"/>
              <a:t>England</a:t>
            </a:r>
            <a:r>
              <a:rPr lang="nl-BE" dirty="0" smtClean="0"/>
              <a:t>, Wales, </a:t>
            </a:r>
            <a:r>
              <a:rPr lang="nl-BE" dirty="0" err="1" smtClean="0"/>
              <a:t>Northern</a:t>
            </a:r>
            <a:r>
              <a:rPr lang="nl-BE" dirty="0" smtClean="0"/>
              <a:t> France, </a:t>
            </a:r>
            <a:r>
              <a:rPr lang="nl-BE" dirty="0" err="1" smtClean="0"/>
              <a:t>Belgium</a:t>
            </a:r>
            <a:r>
              <a:rPr lang="nl-BE" dirty="0" smtClean="0"/>
              <a:t>, Holland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r>
                        <a:rPr lang="nl-BE" b="0" dirty="0" smtClean="0"/>
                        <a:t>: </a:t>
                      </a:r>
                      <a:r>
                        <a:rPr lang="nl-BE" b="0" dirty="0" err="1" smtClean="0"/>
                        <a:t>brighter</a:t>
                      </a:r>
                      <a:r>
                        <a:rPr lang="nl-BE" b="0" dirty="0" smtClean="0"/>
                        <a:t>, </a:t>
                      </a:r>
                      <a:r>
                        <a:rPr lang="nl-BE" b="0" dirty="0" err="1" smtClean="0"/>
                        <a:t>with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showers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rain</a:t>
                      </a:r>
                      <a:r>
                        <a:rPr lang="nl-BE" b="0" dirty="0" smtClean="0"/>
                        <a:t>, </a:t>
                      </a:r>
                      <a:r>
                        <a:rPr lang="nl-BE" b="0" dirty="0" err="1" smtClean="0"/>
                        <a:t>sunshine</a:t>
                      </a:r>
                      <a:endParaRPr lang="nl-BE" b="0" dirty="0" smtClean="0"/>
                    </a:p>
                    <a:p>
                      <a:r>
                        <a:rPr lang="nl-BE" b="0" dirty="0" smtClean="0"/>
                        <a:t>=&gt; </a:t>
                      </a:r>
                      <a:r>
                        <a:rPr lang="nl-BE" b="0" dirty="0" err="1" smtClean="0"/>
                        <a:t>spells</a:t>
                      </a:r>
                      <a:r>
                        <a:rPr lang="nl-BE" b="0" dirty="0" smtClean="0"/>
                        <a:t> of </a:t>
                      </a:r>
                      <a:r>
                        <a:rPr lang="nl-BE" b="0" dirty="0" err="1" smtClean="0"/>
                        <a:t>sunshine</a:t>
                      </a:r>
                      <a:r>
                        <a:rPr lang="nl-BE" b="0" dirty="0" smtClean="0"/>
                        <a:t>, </a:t>
                      </a:r>
                      <a:r>
                        <a:rPr lang="nl-BE" b="0" dirty="0" err="1" smtClean="0"/>
                        <a:t>sunny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spells</a:t>
                      </a:r>
                      <a:endParaRPr lang="nl-BE" b="0" dirty="0" smtClean="0"/>
                    </a:p>
                    <a:p>
                      <a:r>
                        <a:rPr lang="nl-BE" b="0" dirty="0" err="1" smtClean="0"/>
                        <a:t>light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winds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from</a:t>
                      </a:r>
                      <a:r>
                        <a:rPr lang="nl-BE" b="0" dirty="0" smtClean="0"/>
                        <a:t> the </a:t>
                      </a:r>
                      <a:r>
                        <a:rPr lang="nl-BE" b="0" dirty="0" err="1" smtClean="0"/>
                        <a:t>south</a:t>
                      </a:r>
                      <a:endParaRPr lang="nl-BE" b="0" dirty="0" smtClean="0"/>
                    </a:p>
                    <a:p>
                      <a:r>
                        <a:rPr lang="nl-BE" b="0" dirty="0" smtClean="0"/>
                        <a:t> =&gt; </a:t>
                      </a:r>
                      <a:r>
                        <a:rPr lang="nl-BE" b="0" dirty="0" err="1" smtClean="0"/>
                        <a:t>breeze</a:t>
                      </a:r>
                      <a:endParaRPr lang="nl-BE" b="0" dirty="0" smtClean="0"/>
                    </a:p>
                    <a:p>
                      <a:endParaRPr lang="nl-BE" dirty="0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8°-15°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C. Southern France, Spain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C. Southern France, Spain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clear</a:t>
                      </a:r>
                      <a:r>
                        <a:rPr lang="nl-BE" b="0" baseline="0" dirty="0" smtClean="0"/>
                        <a:t> </a:t>
                      </a:r>
                      <a:r>
                        <a:rPr lang="nl-BE" b="0" baseline="0" dirty="0" err="1" smtClean="0"/>
                        <a:t>skies</a:t>
                      </a:r>
                      <a:endParaRPr lang="nl-BE" b="0" baseline="0" dirty="0" smtClean="0"/>
                    </a:p>
                    <a:p>
                      <a:r>
                        <a:rPr lang="nl-BE" b="0" baseline="0" dirty="0" err="1" smtClean="0"/>
                        <a:t>lots</a:t>
                      </a:r>
                      <a:r>
                        <a:rPr lang="nl-BE" b="0" baseline="0" dirty="0" smtClean="0"/>
                        <a:t> of </a:t>
                      </a:r>
                      <a:r>
                        <a:rPr lang="nl-BE" b="0" baseline="0" dirty="0" err="1" smtClean="0"/>
                        <a:t>sunshine</a:t>
                      </a:r>
                      <a:endParaRPr lang="nl-BE" b="0" baseline="0" dirty="0" smtClean="0"/>
                    </a:p>
                    <a:p>
                      <a:r>
                        <a:rPr lang="nl-BE" b="0" baseline="0" dirty="0" err="1" smtClean="0"/>
                        <a:t>some</a:t>
                      </a:r>
                      <a:r>
                        <a:rPr lang="nl-BE" b="0" baseline="0" dirty="0" smtClean="0"/>
                        <a:t> </a:t>
                      </a:r>
                      <a:r>
                        <a:rPr lang="nl-BE" b="0" baseline="0" dirty="0" err="1" smtClean="0"/>
                        <a:t>clouds</a:t>
                      </a:r>
                      <a:endParaRPr lang="nl-BE" b="0" baseline="0" dirty="0" smtClean="0"/>
                    </a:p>
                    <a:p>
                      <a:r>
                        <a:rPr lang="nl-BE" b="0" baseline="0" dirty="0" err="1" smtClean="0"/>
                        <a:t>strong</a:t>
                      </a:r>
                      <a:r>
                        <a:rPr lang="nl-BE" b="0" baseline="0" dirty="0" smtClean="0"/>
                        <a:t> </a:t>
                      </a:r>
                      <a:r>
                        <a:rPr lang="nl-BE" b="0" baseline="0" dirty="0" err="1" smtClean="0"/>
                        <a:t>winds</a:t>
                      </a:r>
                      <a:endParaRPr lang="nl-BE" b="0" dirty="0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24° in the </a:t>
                      </a:r>
                      <a:r>
                        <a:rPr lang="nl-BE" dirty="0" err="1" smtClean="0"/>
                        <a:t>far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south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18° </a:t>
                      </a:r>
                      <a:r>
                        <a:rPr lang="nl-BE" dirty="0" err="1" smtClean="0"/>
                        <a:t>or</a:t>
                      </a:r>
                      <a:r>
                        <a:rPr lang="nl-BE" dirty="0" smtClean="0"/>
                        <a:t> 19° </a:t>
                      </a:r>
                      <a:r>
                        <a:rPr lang="nl-BE" dirty="0" err="1" smtClean="0"/>
                        <a:t>elsewhere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D. </a:t>
            </a:r>
            <a:r>
              <a:rPr lang="nl-BE" dirty="0" err="1" smtClean="0"/>
              <a:t>Switzerland</a:t>
            </a:r>
            <a:r>
              <a:rPr lang="nl-BE" dirty="0" smtClean="0"/>
              <a:t>,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Italy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/>
          </a:bodyPr>
          <a:lstStyle/>
          <a:p>
            <a:r>
              <a:rPr lang="nl-BE" dirty="0" smtClean="0"/>
              <a:t>D. </a:t>
            </a:r>
            <a:r>
              <a:rPr lang="nl-BE" dirty="0" err="1" smtClean="0"/>
              <a:t>Switzerland</a:t>
            </a:r>
            <a:r>
              <a:rPr lang="nl-BE" dirty="0" smtClean="0"/>
              <a:t>,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Italy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r>
                        <a:rPr lang="nl-BE" b="0" dirty="0" smtClean="0"/>
                        <a:t>: </a:t>
                      </a:r>
                      <a:r>
                        <a:rPr lang="nl-BE" b="0" dirty="0" err="1" smtClean="0"/>
                        <a:t>snow</a:t>
                      </a:r>
                      <a:r>
                        <a:rPr lang="nl-BE" b="0" dirty="0" smtClean="0"/>
                        <a:t> and </a:t>
                      </a:r>
                      <a:r>
                        <a:rPr lang="nl-BE" b="0" dirty="0" err="1" smtClean="0"/>
                        <a:t>strong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winds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stormy</a:t>
                      </a:r>
                      <a:r>
                        <a:rPr lang="nl-BE" b="0" baseline="0" dirty="0" smtClean="0"/>
                        <a:t> </a:t>
                      </a:r>
                      <a:r>
                        <a:rPr lang="nl-BE" b="0" baseline="0" dirty="0" err="1" smtClean="0"/>
                        <a:t>with</a:t>
                      </a:r>
                      <a:r>
                        <a:rPr lang="nl-BE" b="0" baseline="0" dirty="0" smtClean="0"/>
                        <a:t> </a:t>
                      </a:r>
                      <a:r>
                        <a:rPr lang="nl-BE" b="0" baseline="0" dirty="0" err="1" smtClean="0"/>
                        <a:t>thunder</a:t>
                      </a:r>
                      <a:r>
                        <a:rPr lang="nl-BE" b="0" baseline="0" dirty="0" smtClean="0"/>
                        <a:t> and </a:t>
                      </a:r>
                      <a:r>
                        <a:rPr lang="nl-BE" b="0" baseline="0" dirty="0" err="1" smtClean="0"/>
                        <a:t>lightning</a:t>
                      </a:r>
                      <a:endParaRPr lang="nl-BE" b="0" baseline="0" dirty="0" smtClean="0"/>
                    </a:p>
                    <a:p>
                      <a:r>
                        <a:rPr lang="nl-BE" b="0" dirty="0" smtClean="0"/>
                        <a:t>2 inches of </a:t>
                      </a:r>
                      <a:r>
                        <a:rPr lang="nl-BE" b="0" dirty="0" err="1" smtClean="0"/>
                        <a:t>rain</a:t>
                      </a:r>
                      <a:endParaRPr lang="nl-BE" b="0" dirty="0" smtClean="0"/>
                    </a:p>
                    <a:p>
                      <a:r>
                        <a:rPr lang="nl-BE" b="0" dirty="0" err="1" smtClean="0"/>
                        <a:t>early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morning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fog</a:t>
                      </a:r>
                      <a:endParaRPr lang="nl-BE" b="0" dirty="0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10°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611560" y="836712"/>
          <a:ext cx="8229600" cy="468051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3043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adjective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noun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verb</a:t>
                      </a:r>
                      <a:endParaRPr lang="nl-BE" dirty="0"/>
                    </a:p>
                  </a:txBody>
                  <a:tcPr/>
                </a:tc>
              </a:tr>
              <a:tr h="82327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752226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83580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919388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919388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Afbeelding 4" descr="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510358" cy="504057"/>
          </a:xfrm>
          <a:prstGeom prst="rect">
            <a:avLst/>
          </a:prstGeom>
        </p:spPr>
      </p:pic>
      <p:pic>
        <p:nvPicPr>
          <p:cNvPr id="6" name="Afbeelding 5" descr="rain_cloud_gloss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187384"/>
            <a:ext cx="853052" cy="645981"/>
          </a:xfrm>
          <a:prstGeom prst="rect">
            <a:avLst/>
          </a:prstGeom>
        </p:spPr>
      </p:pic>
      <p:pic>
        <p:nvPicPr>
          <p:cNvPr id="7" name="Afbeelding 6" descr="sn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924944"/>
            <a:ext cx="981864" cy="648072"/>
          </a:xfrm>
          <a:prstGeom prst="rect">
            <a:avLst/>
          </a:prstGeom>
        </p:spPr>
      </p:pic>
      <p:pic>
        <p:nvPicPr>
          <p:cNvPr id="8" name="Afbeelding 7" descr="wind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3717032"/>
            <a:ext cx="1203692" cy="864096"/>
          </a:xfrm>
          <a:prstGeom prst="rect">
            <a:avLst/>
          </a:prstGeom>
        </p:spPr>
      </p:pic>
      <p:pic>
        <p:nvPicPr>
          <p:cNvPr id="9" name="Afbeelding 8" descr="frost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4653136"/>
            <a:ext cx="1026029" cy="76952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611560" y="836712"/>
          <a:ext cx="8229600" cy="468051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3043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adjective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noun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verb</a:t>
                      </a:r>
                      <a:endParaRPr lang="nl-BE" dirty="0"/>
                    </a:p>
                  </a:txBody>
                  <a:tcPr/>
                </a:tc>
              </a:tr>
              <a:tr h="82327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sunny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sun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The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sun’s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shining</a:t>
                      </a:r>
                      <a:r>
                        <a:rPr lang="nl-BE" baseline="0" dirty="0" smtClean="0"/>
                        <a:t>.</a:t>
                      </a:r>
                      <a:endParaRPr lang="nl-BE" dirty="0"/>
                    </a:p>
                  </a:txBody>
                  <a:tcPr/>
                </a:tc>
              </a:tr>
              <a:tr h="752226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rainy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rain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raining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</a:tr>
              <a:tr h="83580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snowy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snow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snowing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</a:tr>
              <a:tr h="919388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windy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wind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The </a:t>
                      </a:r>
                      <a:r>
                        <a:rPr lang="nl-BE" dirty="0" err="1" smtClean="0"/>
                        <a:t>wind’s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blowing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</a:tr>
              <a:tr h="919388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frosty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frost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freezing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Afbeelding 4" descr="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8770"/>
            <a:ext cx="648072" cy="640071"/>
          </a:xfrm>
          <a:prstGeom prst="rect">
            <a:avLst/>
          </a:prstGeom>
        </p:spPr>
      </p:pic>
      <p:pic>
        <p:nvPicPr>
          <p:cNvPr id="6" name="Afbeelding 5" descr="rain_cloud_gloss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187384"/>
            <a:ext cx="853052" cy="645981"/>
          </a:xfrm>
          <a:prstGeom prst="rect">
            <a:avLst/>
          </a:prstGeom>
        </p:spPr>
      </p:pic>
      <p:pic>
        <p:nvPicPr>
          <p:cNvPr id="7" name="Afbeelding 6" descr="sn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924944"/>
            <a:ext cx="981864" cy="648072"/>
          </a:xfrm>
          <a:prstGeom prst="rect">
            <a:avLst/>
          </a:prstGeom>
        </p:spPr>
      </p:pic>
      <p:pic>
        <p:nvPicPr>
          <p:cNvPr id="8" name="Afbeelding 7" descr="wind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3717032"/>
            <a:ext cx="1203692" cy="864096"/>
          </a:xfrm>
          <a:prstGeom prst="rect">
            <a:avLst/>
          </a:prstGeom>
        </p:spPr>
      </p:pic>
      <p:pic>
        <p:nvPicPr>
          <p:cNvPr id="9" name="Afbeelding 8" descr="frost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4653136"/>
            <a:ext cx="1026029" cy="76952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259632" y="332657"/>
          <a:ext cx="6192688" cy="53950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/>
                <a:gridCol w="2057400"/>
                <a:gridCol w="2077888"/>
              </a:tblGrid>
              <a:tr h="442473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adjective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noun</a:t>
                      </a:r>
                      <a:endParaRPr lang="nl-BE" dirty="0"/>
                    </a:p>
                  </a:txBody>
                  <a:tcPr/>
                </a:tc>
              </a:tr>
              <a:tr h="1185993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1179845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2147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37203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Afbeelding 9" descr="clo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908720"/>
            <a:ext cx="1512168" cy="917495"/>
          </a:xfrm>
          <a:prstGeom prst="rect">
            <a:avLst/>
          </a:prstGeom>
        </p:spPr>
      </p:pic>
      <p:pic>
        <p:nvPicPr>
          <p:cNvPr id="11" name="Afbeelding 10" descr="stor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022726"/>
            <a:ext cx="1584176" cy="1046234"/>
          </a:xfrm>
          <a:prstGeom prst="rect">
            <a:avLst/>
          </a:prstGeom>
        </p:spPr>
      </p:pic>
      <p:pic>
        <p:nvPicPr>
          <p:cNvPr id="12" name="Afbeelding 11" descr="fogg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212976"/>
            <a:ext cx="1656184" cy="1080120"/>
          </a:xfrm>
          <a:prstGeom prst="rect">
            <a:avLst/>
          </a:prstGeom>
        </p:spPr>
      </p:pic>
      <p:pic>
        <p:nvPicPr>
          <p:cNvPr id="13" name="Afbeelding 12" descr="ic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4437112"/>
            <a:ext cx="1656184" cy="124054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259632" y="332657"/>
          <a:ext cx="6192688" cy="53950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60240"/>
                <a:gridCol w="1954560"/>
                <a:gridCol w="2077888"/>
              </a:tblGrid>
              <a:tr h="442473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adjective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noun</a:t>
                      </a:r>
                      <a:endParaRPr lang="nl-BE" dirty="0"/>
                    </a:p>
                  </a:txBody>
                  <a:tcPr/>
                </a:tc>
              </a:tr>
              <a:tr h="1185993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cloudy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cloud</a:t>
                      </a:r>
                      <a:endParaRPr lang="nl-BE" dirty="0"/>
                    </a:p>
                  </a:txBody>
                  <a:tcPr/>
                </a:tc>
              </a:tr>
              <a:tr h="1179845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stormy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storm/</a:t>
                      </a:r>
                    </a:p>
                    <a:p>
                      <a:r>
                        <a:rPr lang="nl-BE" dirty="0" err="1" smtClean="0"/>
                        <a:t>thunderstorm</a:t>
                      </a:r>
                      <a:endParaRPr lang="nl-BE" dirty="0"/>
                    </a:p>
                  </a:txBody>
                  <a:tcPr/>
                </a:tc>
              </a:tr>
              <a:tr h="12147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foggy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fog</a:t>
                      </a:r>
                      <a:endParaRPr lang="nl-BE" dirty="0"/>
                    </a:p>
                  </a:txBody>
                  <a:tcPr/>
                </a:tc>
              </a:tr>
              <a:tr h="137203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It’s </a:t>
                      </a:r>
                      <a:r>
                        <a:rPr lang="nl-BE" dirty="0" err="1" smtClean="0"/>
                        <a:t>icy</a:t>
                      </a:r>
                      <a:r>
                        <a:rPr lang="nl-BE" dirty="0" smtClean="0"/>
                        <a:t>.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ice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Afbeelding 9" descr="clo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908720"/>
            <a:ext cx="1512168" cy="917495"/>
          </a:xfrm>
          <a:prstGeom prst="rect">
            <a:avLst/>
          </a:prstGeom>
        </p:spPr>
      </p:pic>
      <p:pic>
        <p:nvPicPr>
          <p:cNvPr id="11" name="Afbeelding 10" descr="stor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2022726"/>
            <a:ext cx="1584176" cy="1046234"/>
          </a:xfrm>
          <a:prstGeom prst="rect">
            <a:avLst/>
          </a:prstGeom>
        </p:spPr>
      </p:pic>
      <p:pic>
        <p:nvPicPr>
          <p:cNvPr id="12" name="Afbeelding 11" descr="fogg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3212976"/>
            <a:ext cx="1656184" cy="1080120"/>
          </a:xfrm>
          <a:prstGeom prst="rect">
            <a:avLst/>
          </a:prstGeom>
        </p:spPr>
      </p:pic>
      <p:pic>
        <p:nvPicPr>
          <p:cNvPr id="13" name="Afbeelding 12" descr="ic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4437112"/>
            <a:ext cx="1656184" cy="124054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Ex.2: map of Western </a:t>
            </a:r>
            <a:r>
              <a:rPr lang="nl-BE" dirty="0" err="1" smtClean="0"/>
              <a:t>Europe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211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r>
                        <a:rPr lang="nl-BE" sz="2800" b="0" dirty="0" smtClean="0"/>
                        <a:t>1. </a:t>
                      </a:r>
                      <a:endParaRPr lang="nl-BE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b="0" dirty="0" smtClean="0"/>
                        <a:t>6. </a:t>
                      </a:r>
                      <a:endParaRPr lang="nl-BE" sz="2800" b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2. 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7. </a:t>
                      </a:r>
                      <a:endParaRPr lang="nl-BE" sz="28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3. 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8. </a:t>
                      </a:r>
                      <a:endParaRPr lang="nl-BE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4. 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9. </a:t>
                      </a:r>
                      <a:endParaRPr lang="nl-BE" sz="2800" dirty="0"/>
                    </a:p>
                  </a:txBody>
                  <a:tcPr/>
                </a:tc>
              </a:tr>
              <a:tr h="668194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5. 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10. </a:t>
                      </a:r>
                      <a:endParaRPr lang="nl-BE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Ex.2: map of Western </a:t>
            </a:r>
            <a:r>
              <a:rPr lang="nl-BE" dirty="0" err="1" smtClean="0"/>
              <a:t>Europe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211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14800"/>
                <a:gridCol w="4114800"/>
              </a:tblGrid>
              <a:tr h="748680">
                <a:tc>
                  <a:txBody>
                    <a:bodyPr/>
                    <a:lstStyle/>
                    <a:p>
                      <a:r>
                        <a:rPr lang="nl-BE" sz="2800" b="0" dirty="0" smtClean="0"/>
                        <a:t>1. Scotland</a:t>
                      </a:r>
                      <a:endParaRPr lang="nl-BE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b="0" dirty="0" smtClean="0"/>
                        <a:t>6. </a:t>
                      </a:r>
                      <a:r>
                        <a:rPr lang="nl-BE" sz="2800" b="0" dirty="0" err="1" smtClean="0"/>
                        <a:t>Belgium</a:t>
                      </a:r>
                      <a:endParaRPr lang="nl-BE" sz="2800" b="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2. </a:t>
                      </a:r>
                      <a:r>
                        <a:rPr lang="nl-BE" sz="2800" dirty="0" err="1" smtClean="0"/>
                        <a:t>Northern</a:t>
                      </a:r>
                      <a:r>
                        <a:rPr lang="nl-BE" sz="2800" dirty="0" smtClean="0"/>
                        <a:t> </a:t>
                      </a:r>
                      <a:r>
                        <a:rPr lang="nl-BE" sz="2800" dirty="0" err="1" smtClean="0"/>
                        <a:t>Ireland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7. France</a:t>
                      </a:r>
                      <a:endParaRPr lang="nl-BE" sz="28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3. Wales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8. Spain</a:t>
                      </a:r>
                      <a:endParaRPr lang="nl-BE" sz="28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4. </a:t>
                      </a:r>
                      <a:r>
                        <a:rPr lang="nl-BE" sz="2800" dirty="0" err="1" smtClean="0"/>
                        <a:t>England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9. </a:t>
                      </a:r>
                      <a:r>
                        <a:rPr lang="nl-BE" sz="2800" u="sng" dirty="0" err="1" smtClean="0"/>
                        <a:t>S</a:t>
                      </a:r>
                      <a:r>
                        <a:rPr lang="nl-BE" sz="2800" dirty="0" err="1" smtClean="0"/>
                        <a:t>wit</a:t>
                      </a:r>
                      <a:r>
                        <a:rPr lang="nl-BE" sz="2800" u="sng" dirty="0" err="1" smtClean="0"/>
                        <a:t>z</a:t>
                      </a:r>
                      <a:r>
                        <a:rPr lang="nl-BE" sz="2800" dirty="0" err="1" smtClean="0"/>
                        <a:t>erland</a:t>
                      </a:r>
                      <a:endParaRPr lang="nl-BE" sz="2800" dirty="0"/>
                    </a:p>
                  </a:txBody>
                  <a:tcPr/>
                </a:tc>
              </a:tr>
              <a:tr h="668194"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5. Holland</a:t>
                      </a:r>
                      <a:endParaRPr lang="nl-B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800" dirty="0" smtClean="0"/>
                        <a:t>10. </a:t>
                      </a:r>
                      <a:r>
                        <a:rPr lang="nl-BE" sz="2800" dirty="0" err="1" smtClean="0"/>
                        <a:t>Italy</a:t>
                      </a:r>
                      <a:endParaRPr lang="nl-BE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A.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Ireland</a:t>
            </a:r>
            <a:r>
              <a:rPr lang="nl-BE" dirty="0" smtClean="0"/>
              <a:t>, Scotland, </a:t>
            </a:r>
            <a:r>
              <a:rPr lang="nl-BE" dirty="0" err="1" smtClean="0"/>
              <a:t>Scandinavia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A. </a:t>
            </a:r>
            <a:r>
              <a:rPr lang="nl-BE" dirty="0" err="1" smtClean="0"/>
              <a:t>Northern</a:t>
            </a:r>
            <a:r>
              <a:rPr lang="nl-BE" dirty="0" smtClean="0"/>
              <a:t> </a:t>
            </a:r>
            <a:r>
              <a:rPr lang="nl-BE" dirty="0" err="1" smtClean="0"/>
              <a:t>Ireland</a:t>
            </a:r>
            <a:r>
              <a:rPr lang="nl-BE" dirty="0" smtClean="0"/>
              <a:t>, Scotland, </a:t>
            </a:r>
            <a:r>
              <a:rPr lang="nl-BE" dirty="0" err="1" smtClean="0"/>
              <a:t>Scandinavia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229600" cy="33266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86808"/>
                <a:gridCol w="4042792"/>
              </a:tblGrid>
              <a:tr h="1584176"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weather</a:t>
                      </a:r>
                      <a:r>
                        <a:rPr lang="nl-BE" b="0" dirty="0" smtClean="0"/>
                        <a:t>: </a:t>
                      </a:r>
                      <a:r>
                        <a:rPr lang="nl-BE" b="0" dirty="0" err="1" smtClean="0"/>
                        <a:t>chilly</a:t>
                      </a:r>
                      <a:endParaRPr lang="nl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err="1" smtClean="0"/>
                        <a:t>rain</a:t>
                      </a:r>
                      <a:endParaRPr lang="nl-BE" b="0" dirty="0" smtClean="0"/>
                    </a:p>
                    <a:p>
                      <a:r>
                        <a:rPr lang="nl-BE" b="0" dirty="0" err="1" smtClean="0"/>
                        <a:t>snow</a:t>
                      </a:r>
                      <a:r>
                        <a:rPr lang="nl-BE" b="0" dirty="0" smtClean="0"/>
                        <a:t> </a:t>
                      </a:r>
                      <a:r>
                        <a:rPr lang="nl-BE" b="0" dirty="0" err="1" smtClean="0"/>
                        <a:t>on</a:t>
                      </a:r>
                      <a:r>
                        <a:rPr lang="nl-BE" b="0" dirty="0" smtClean="0"/>
                        <a:t> the </a:t>
                      </a:r>
                      <a:r>
                        <a:rPr lang="nl-BE" b="0" dirty="0" err="1" smtClean="0"/>
                        <a:t>mountains</a:t>
                      </a:r>
                      <a:endParaRPr lang="nl-BE" b="0" dirty="0"/>
                    </a:p>
                  </a:txBody>
                  <a:tcPr/>
                </a:tc>
              </a:tr>
              <a:tr h="1742492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temperatures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5°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or</a:t>
                      </a:r>
                      <a:r>
                        <a:rPr lang="nl-BE" baseline="0" dirty="0" smtClean="0"/>
                        <a:t> 6° </a:t>
                      </a:r>
                      <a:r>
                        <a:rPr lang="nl-BE" baseline="0" dirty="0" err="1" smtClean="0"/>
                        <a:t>or</a:t>
                      </a:r>
                      <a:r>
                        <a:rPr lang="nl-BE" baseline="0" dirty="0" smtClean="0"/>
                        <a:t> even </a:t>
                      </a:r>
                      <a:r>
                        <a:rPr lang="nl-BE" baseline="0" dirty="0" err="1" smtClean="0"/>
                        <a:t>lower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295</Words>
  <Application>Microsoft Office PowerPoint</Application>
  <PresentationFormat>Diavoorstelling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Vocabulary: the weather NH Intermediate p.44</vt:lpstr>
      <vt:lpstr>Dia 2</vt:lpstr>
      <vt:lpstr>Dia 3</vt:lpstr>
      <vt:lpstr>Dia 4</vt:lpstr>
      <vt:lpstr>Dia 5</vt:lpstr>
      <vt:lpstr>Ex.2: map of Western Europe</vt:lpstr>
      <vt:lpstr>Ex.2: map of Western Europe</vt:lpstr>
      <vt:lpstr>A. Northern Ireland, Scotland, Scandinavia</vt:lpstr>
      <vt:lpstr>A. Northern Ireland, Scotland, Scandinavia</vt:lpstr>
      <vt:lpstr>B. England, Wales, Northern France, Belgium, Holland</vt:lpstr>
      <vt:lpstr>B. England, Wales, Northern France, Belgium, Holland</vt:lpstr>
      <vt:lpstr>C. Southern France, Spain</vt:lpstr>
      <vt:lpstr>C. Southern France, Spain</vt:lpstr>
      <vt:lpstr>D. Switzerland, Northern Italy</vt:lpstr>
      <vt:lpstr>D. Switzerland, Northern Italy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Vocabulary: the weather NH Intermediate p.44</dc:title>
  <dc:creator>Kaat</dc:creator>
  <cp:lastModifiedBy>Kaat</cp:lastModifiedBy>
  <cp:revision>9</cp:revision>
  <dcterms:created xsi:type="dcterms:W3CDTF">2012-04-23T09:14:45Z</dcterms:created>
  <dcterms:modified xsi:type="dcterms:W3CDTF">2012-04-23T10:59:35Z</dcterms:modified>
</cp:coreProperties>
</file>