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93A1-4733-4C9A-8867-CAFF3A222558}" type="datetimeFigureOut">
              <a:rPr lang="nl-BE" smtClean="0"/>
              <a:t>18/11/2012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2725-A576-4476-958A-E613C596A123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1"/>
          </a:xfrm>
        </p:spPr>
        <p:txBody>
          <a:bodyPr>
            <a:normAutofit/>
          </a:bodyPr>
          <a:lstStyle/>
          <a:p>
            <a:r>
              <a:rPr lang="en-US" sz="6000" b="1" dirty="0"/>
              <a:t>Vocabulary quiz </a:t>
            </a:r>
            <a:endParaRPr lang="nl-BE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Olympic and sporting word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partnerships</a:t>
            </a:r>
            <a:endParaRPr lang="nl-BE" dirty="0">
              <a:solidFill>
                <a:schemeClr val="tx1"/>
              </a:solidFill>
            </a:endParaRPr>
          </a:p>
        </p:txBody>
      </p:sp>
      <p:pic>
        <p:nvPicPr>
          <p:cNvPr id="4" name="Afbeelding 3" descr="olympi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429000"/>
            <a:ext cx="5413896" cy="304260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Match </a:t>
            </a:r>
            <a:r>
              <a:rPr lang="en-US" dirty="0"/>
              <a:t>a word from List A with a word from </a:t>
            </a:r>
            <a:r>
              <a:rPr lang="en-US" dirty="0" smtClean="0"/>
              <a:t>List B </a:t>
            </a:r>
            <a:r>
              <a:rPr lang="en-US" dirty="0"/>
              <a:t>to make Olympic and sporting word partnerships.</a:t>
            </a:r>
            <a:endParaRPr lang="nl-BE" dirty="0"/>
          </a:p>
          <a:p>
            <a:pPr>
              <a:buNone/>
            </a:pPr>
            <a:r>
              <a:rPr lang="nl-BE" dirty="0" smtClean="0"/>
              <a:t>	</a:t>
            </a:r>
            <a:endParaRPr lang="nl-BE" dirty="0"/>
          </a:p>
        </p:txBody>
      </p:sp>
      <p:pic>
        <p:nvPicPr>
          <p:cNvPr id="4" name="Afbeelding 3" descr="london olympic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996952"/>
            <a:ext cx="4381500" cy="29241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647190" y="548680"/>
          <a:ext cx="5849620" cy="5472608"/>
        </p:xfrm>
        <a:graphic>
          <a:graphicData uri="http://schemas.openxmlformats.org/drawingml/2006/table">
            <a:tbl>
              <a:tblPr/>
              <a:tblGrid>
                <a:gridCol w="2924810"/>
                <a:gridCol w="2924810"/>
              </a:tblGrid>
              <a:tr h="62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nl-B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nl-B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55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consolation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finishing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gold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national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Olympic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opening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personal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spectator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victory</a:t>
                      </a:r>
                      <a:endParaRPr lang="nl-BE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anthem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best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ceremony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lap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line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medal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prize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sport</a:t>
                      </a:r>
                      <a:b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800" dirty="0">
                          <a:latin typeface="Calibri"/>
                          <a:ea typeface="Times New Roman"/>
                          <a:cs typeface="Calibri"/>
                        </a:rPr>
                        <a:t>village</a:t>
                      </a:r>
                      <a:endParaRPr lang="nl-BE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	consolation </a:t>
            </a:r>
            <a:r>
              <a:rPr lang="en-US" i="1" dirty="0"/>
              <a:t>prize </a:t>
            </a:r>
            <a:endParaRPr lang="nl-BE" dirty="0"/>
          </a:p>
          <a:p>
            <a:pPr>
              <a:buNone/>
            </a:pPr>
            <a:r>
              <a:rPr lang="en-US" dirty="0" smtClean="0"/>
              <a:t>	= </a:t>
            </a:r>
            <a:r>
              <a:rPr lang="en-US" dirty="0"/>
              <a:t>the prize you give to someone who didn't </a:t>
            </a:r>
            <a:r>
              <a:rPr lang="en-US" dirty="0" smtClean="0"/>
              <a:t>win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finishing </a:t>
            </a:r>
            <a:r>
              <a:rPr lang="en-US" i="1" dirty="0"/>
              <a:t>line </a:t>
            </a:r>
            <a:endParaRPr lang="nl-BE" dirty="0"/>
          </a:p>
          <a:p>
            <a:pPr>
              <a:buNone/>
            </a:pPr>
            <a:r>
              <a:rPr lang="en-US" dirty="0" smtClean="0"/>
              <a:t>	= </a:t>
            </a:r>
            <a:r>
              <a:rPr lang="en-US" dirty="0"/>
              <a:t>the line you cross when you finish a </a:t>
            </a:r>
            <a:r>
              <a:rPr lang="en-US" dirty="0" smtClean="0"/>
              <a:t>race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gold medal </a:t>
            </a:r>
            <a:endParaRPr lang="en-US" i="1" dirty="0" smtClean="0"/>
          </a:p>
          <a:p>
            <a:pPr>
              <a:buNone/>
            </a:pPr>
            <a:r>
              <a:rPr lang="en-US" i="1" dirty="0"/>
              <a:t>	</a:t>
            </a:r>
            <a:r>
              <a:rPr lang="en-US" dirty="0" smtClean="0"/>
              <a:t>= </a:t>
            </a:r>
            <a:r>
              <a:rPr lang="en-US" dirty="0"/>
              <a:t>the medal for the winner</a:t>
            </a: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	national </a:t>
            </a:r>
            <a:r>
              <a:rPr lang="en-US" i="1" dirty="0"/>
              <a:t>anthem </a:t>
            </a:r>
            <a:endParaRPr lang="nl-BE" dirty="0"/>
          </a:p>
          <a:p>
            <a:pPr>
              <a:buNone/>
            </a:pPr>
            <a:r>
              <a:rPr lang="en-US" dirty="0" smtClean="0"/>
              <a:t>	= </a:t>
            </a:r>
            <a:r>
              <a:rPr lang="en-US" dirty="0"/>
              <a:t>a country's hymn – sung when an athlete from that country wins the gold </a:t>
            </a:r>
            <a:r>
              <a:rPr lang="en-US" dirty="0" smtClean="0"/>
              <a:t>medal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Olympic village </a:t>
            </a:r>
            <a:endParaRPr lang="nl-BE" dirty="0"/>
          </a:p>
          <a:p>
            <a:pPr>
              <a:buNone/>
            </a:pPr>
            <a:r>
              <a:rPr lang="en-US" dirty="0" smtClean="0"/>
              <a:t>	= </a:t>
            </a:r>
            <a:r>
              <a:rPr lang="en-US" dirty="0"/>
              <a:t>where the Olympic athletes will </a:t>
            </a:r>
            <a:r>
              <a:rPr lang="en-US" dirty="0" smtClean="0"/>
              <a:t>stay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opening ceremony </a:t>
            </a:r>
            <a:endParaRPr lang="nl-BE" dirty="0"/>
          </a:p>
          <a:p>
            <a:pPr>
              <a:buNone/>
            </a:pPr>
            <a:r>
              <a:rPr lang="en-US" dirty="0" smtClean="0"/>
              <a:t>	= </a:t>
            </a:r>
            <a:r>
              <a:rPr lang="en-US" dirty="0"/>
              <a:t>the official ceremony to start the Olympics</a:t>
            </a: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	personal </a:t>
            </a:r>
            <a:r>
              <a:rPr lang="en-US" i="1" dirty="0"/>
              <a:t>best </a:t>
            </a:r>
            <a:endParaRPr lang="nl-BE" dirty="0"/>
          </a:p>
          <a:p>
            <a:pPr>
              <a:buNone/>
            </a:pPr>
            <a:r>
              <a:rPr lang="en-US" dirty="0" smtClean="0"/>
              <a:t>	= </a:t>
            </a:r>
            <a:r>
              <a:rPr lang="en-US" dirty="0"/>
              <a:t>the best time or achievement of an </a:t>
            </a:r>
            <a:r>
              <a:rPr lang="en-US" dirty="0" smtClean="0"/>
              <a:t>athlete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spectator sport </a:t>
            </a:r>
            <a:endParaRPr lang="nl-BE" dirty="0"/>
          </a:p>
          <a:p>
            <a:pPr>
              <a:buNone/>
            </a:pPr>
            <a:r>
              <a:rPr lang="en-US" dirty="0" smtClean="0"/>
              <a:t>	= </a:t>
            </a:r>
            <a:r>
              <a:rPr lang="en-US" dirty="0"/>
              <a:t>a sport that people like to </a:t>
            </a:r>
            <a:r>
              <a:rPr lang="en-US" dirty="0" smtClean="0"/>
              <a:t>watch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victory lap </a:t>
            </a:r>
            <a:endParaRPr lang="nl-BE" dirty="0"/>
          </a:p>
          <a:p>
            <a:pPr>
              <a:buNone/>
            </a:pPr>
            <a:r>
              <a:rPr lang="en-US" dirty="0" smtClean="0"/>
              <a:t>	= </a:t>
            </a:r>
            <a:r>
              <a:rPr lang="en-US" dirty="0"/>
              <a:t>when an athlete runs around the track after winning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Diavoorstelling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Vocabulary quiz </vt:lpstr>
      <vt:lpstr>Dia 2</vt:lpstr>
      <vt:lpstr>Dia 3</vt:lpstr>
      <vt:lpstr>Dia 4</vt:lpstr>
      <vt:lpstr>Dia 5</vt:lpstr>
      <vt:lpstr>Dia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quiz</dc:title>
  <dc:creator>Kaat</dc:creator>
  <cp:lastModifiedBy>Kaat</cp:lastModifiedBy>
  <cp:revision>2</cp:revision>
  <dcterms:created xsi:type="dcterms:W3CDTF">2012-11-18T10:30:04Z</dcterms:created>
  <dcterms:modified xsi:type="dcterms:W3CDTF">2012-11-18T10:41:09Z</dcterms:modified>
</cp:coreProperties>
</file>