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8" r:id="rId8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69" autoAdjust="0"/>
    <p:restoredTop sz="94660"/>
  </p:normalViewPr>
  <p:slideViewPr>
    <p:cSldViewPr>
      <p:cViewPr varScale="1">
        <p:scale>
          <a:sx n="84" d="100"/>
          <a:sy n="84" d="100"/>
        </p:scale>
        <p:origin x="1459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79617-89D2-4DED-8005-693C26F03808}" type="datetimeFigureOut">
              <a:rPr lang="nl-BE" smtClean="0"/>
              <a:pPr/>
              <a:t>6/10/2013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C6E0-4DC7-470B-8417-D01B5315B9CA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79617-89D2-4DED-8005-693C26F03808}" type="datetimeFigureOut">
              <a:rPr lang="nl-BE" smtClean="0"/>
              <a:pPr/>
              <a:t>6/10/2013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C6E0-4DC7-470B-8417-D01B5315B9CA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79617-89D2-4DED-8005-693C26F03808}" type="datetimeFigureOut">
              <a:rPr lang="nl-BE" smtClean="0"/>
              <a:pPr/>
              <a:t>6/10/2013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C6E0-4DC7-470B-8417-D01B5315B9CA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79617-89D2-4DED-8005-693C26F03808}" type="datetimeFigureOut">
              <a:rPr lang="nl-BE" smtClean="0"/>
              <a:pPr/>
              <a:t>6/10/2013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C6E0-4DC7-470B-8417-D01B5315B9CA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79617-89D2-4DED-8005-693C26F03808}" type="datetimeFigureOut">
              <a:rPr lang="nl-BE" smtClean="0"/>
              <a:pPr/>
              <a:t>6/10/2013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C6E0-4DC7-470B-8417-D01B5315B9CA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79617-89D2-4DED-8005-693C26F03808}" type="datetimeFigureOut">
              <a:rPr lang="nl-BE" smtClean="0"/>
              <a:pPr/>
              <a:t>6/10/2013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C6E0-4DC7-470B-8417-D01B5315B9CA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79617-89D2-4DED-8005-693C26F03808}" type="datetimeFigureOut">
              <a:rPr lang="nl-BE" smtClean="0"/>
              <a:pPr/>
              <a:t>6/10/2013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C6E0-4DC7-470B-8417-D01B5315B9CA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79617-89D2-4DED-8005-693C26F03808}" type="datetimeFigureOut">
              <a:rPr lang="nl-BE" smtClean="0"/>
              <a:pPr/>
              <a:t>6/10/2013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C6E0-4DC7-470B-8417-D01B5315B9CA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79617-89D2-4DED-8005-693C26F03808}" type="datetimeFigureOut">
              <a:rPr lang="nl-BE" smtClean="0"/>
              <a:pPr/>
              <a:t>6/10/2013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C6E0-4DC7-470B-8417-D01B5315B9CA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79617-89D2-4DED-8005-693C26F03808}" type="datetimeFigureOut">
              <a:rPr lang="nl-BE" smtClean="0"/>
              <a:pPr/>
              <a:t>6/10/2013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C6E0-4DC7-470B-8417-D01B5315B9CA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79617-89D2-4DED-8005-693C26F03808}" type="datetimeFigureOut">
              <a:rPr lang="nl-BE" smtClean="0"/>
              <a:pPr/>
              <a:t>6/10/2013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C6E0-4DC7-470B-8417-D01B5315B9CA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79617-89D2-4DED-8005-693C26F03808}" type="datetimeFigureOut">
              <a:rPr lang="nl-BE" smtClean="0"/>
              <a:pPr/>
              <a:t>6/10/2013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7C6E0-4DC7-470B-8417-D01B5315B9CA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772400" cy="1656185"/>
          </a:xfrm>
          <a:solidFill>
            <a:schemeClr val="accent3"/>
          </a:solidFill>
        </p:spPr>
        <p:txBody>
          <a:bodyPr/>
          <a:lstStyle/>
          <a:p>
            <a:r>
              <a:rPr lang="nl-BE" dirty="0" smtClean="0"/>
              <a:t>Present </a:t>
            </a:r>
            <a:r>
              <a:rPr lang="nl-BE" dirty="0" err="1" smtClean="0"/>
              <a:t>Simple</a:t>
            </a:r>
            <a:r>
              <a:rPr lang="nl-BE" dirty="0" smtClean="0"/>
              <a:t> and </a:t>
            </a:r>
            <a:r>
              <a:rPr lang="nl-BE" dirty="0" err="1" smtClean="0"/>
              <a:t>Continuous</a:t>
            </a:r>
            <a:endParaRPr lang="nl-BE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>
                <a:solidFill>
                  <a:schemeClr val="accent3">
                    <a:lumMod val="75000"/>
                  </a:schemeClr>
                </a:solidFill>
              </a:rPr>
              <a:t>Present</a:t>
            </a:r>
            <a:r>
              <a:rPr lang="nl-BE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nl-BE" b="1" dirty="0" err="1" smtClean="0">
                <a:solidFill>
                  <a:schemeClr val="accent3">
                    <a:lumMod val="75000"/>
                  </a:schemeClr>
                </a:solidFill>
              </a:rPr>
              <a:t>Simple</a:t>
            </a:r>
            <a:endParaRPr lang="nl-BE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dirty="0" smtClean="0"/>
              <a:t>- Where </a:t>
            </a:r>
            <a:r>
              <a:rPr lang="en-GB" dirty="0"/>
              <a:t>do you live? -  I live in London. </a:t>
            </a:r>
            <a:endParaRPr lang="nl-BE" dirty="0"/>
          </a:p>
          <a:p>
            <a:pPr>
              <a:buNone/>
            </a:pPr>
            <a:r>
              <a:rPr lang="en-GB" dirty="0" smtClean="0"/>
              <a:t>- What </a:t>
            </a:r>
            <a:r>
              <a:rPr lang="en-GB" dirty="0"/>
              <a:t>does he do? </a:t>
            </a:r>
            <a:r>
              <a:rPr lang="en-GB" dirty="0" smtClean="0"/>
              <a:t>  -  </a:t>
            </a:r>
            <a:r>
              <a:rPr lang="en-GB" dirty="0"/>
              <a:t>He’s a doctor</a:t>
            </a:r>
            <a:r>
              <a:rPr lang="en-GB" dirty="0" smtClean="0"/>
              <a:t>.</a:t>
            </a:r>
          </a:p>
          <a:p>
            <a:pPr>
              <a:buNone/>
            </a:pPr>
            <a:endParaRPr lang="nl-BE" dirty="0"/>
          </a:p>
          <a:p>
            <a:pPr lvl="0">
              <a:buNone/>
            </a:pPr>
            <a:r>
              <a:rPr lang="en-GB" i="1" dirty="0" smtClean="0"/>
              <a:t>=&gt; for </a:t>
            </a:r>
            <a:r>
              <a:rPr lang="en-GB" i="1" dirty="0"/>
              <a:t>something that is permanent (e.g. a job, the place where you live)</a:t>
            </a:r>
            <a:endParaRPr lang="nl-BE" dirty="0"/>
          </a:p>
          <a:p>
            <a:pPr>
              <a:buNone/>
            </a:pPr>
            <a:endParaRPr lang="nl-BE" sz="2400" dirty="0"/>
          </a:p>
          <a:p>
            <a:pPr marL="0" indent="0">
              <a:buNone/>
            </a:pPr>
            <a:endParaRPr lang="nl-BE" sz="2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dirty="0"/>
              <a:t>- Do you smoke? No, I don’t.</a:t>
            </a:r>
          </a:p>
          <a:p>
            <a:pPr>
              <a:buNone/>
            </a:pPr>
            <a:r>
              <a:rPr lang="en-GB" dirty="0"/>
              <a:t>- I </a:t>
            </a:r>
            <a:r>
              <a:rPr lang="en-GB" i="1" dirty="0" smtClean="0"/>
              <a:t>never/hardly ever/ rarely/ sometimes/ often/ usually/ always</a:t>
            </a:r>
            <a:r>
              <a:rPr lang="en-GB" dirty="0" smtClean="0"/>
              <a:t> </a:t>
            </a:r>
            <a:r>
              <a:rPr lang="en-GB" dirty="0"/>
              <a:t>have breakfast before I start working.</a:t>
            </a:r>
          </a:p>
          <a:p>
            <a:pPr>
              <a:buNone/>
            </a:pPr>
            <a:endParaRPr lang="nl-BE" dirty="0"/>
          </a:p>
          <a:p>
            <a:pPr lvl="0">
              <a:buNone/>
            </a:pPr>
            <a:r>
              <a:rPr lang="en-GB" i="1" dirty="0"/>
              <a:t>=&gt; for habits (= actions that happen again and again)</a:t>
            </a:r>
            <a:endParaRPr lang="nl-BE" dirty="0"/>
          </a:p>
          <a:p>
            <a:pPr lvl="0">
              <a:buNone/>
            </a:pPr>
            <a:r>
              <a:rPr lang="en-GB" i="1" dirty="0"/>
              <a:t>=&gt; we often use ‘adverbs of frequency’ with the Present Simple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600863254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dirty="0" smtClean="0"/>
              <a:t>- The </a:t>
            </a:r>
            <a:r>
              <a:rPr lang="en-GB" dirty="0"/>
              <a:t>world is round.</a:t>
            </a:r>
            <a:endParaRPr lang="nl-BE" dirty="0"/>
          </a:p>
          <a:p>
            <a:pPr lvl="0">
              <a:buNone/>
            </a:pPr>
            <a:r>
              <a:rPr lang="en-GB" i="1" dirty="0" smtClean="0"/>
              <a:t>=&gt; for </a:t>
            </a:r>
            <a:r>
              <a:rPr lang="en-GB" i="1" dirty="0"/>
              <a:t>general truths (= facts that are always true)</a:t>
            </a:r>
            <a:endParaRPr lang="nl-BE" dirty="0"/>
          </a:p>
          <a:p>
            <a:pPr>
              <a:buNone/>
            </a:pPr>
            <a:r>
              <a:rPr lang="en-GB" dirty="0"/>
              <a:t> </a:t>
            </a:r>
            <a:endParaRPr lang="nl-BE" dirty="0"/>
          </a:p>
          <a:p>
            <a:pPr>
              <a:buNone/>
            </a:pPr>
            <a:r>
              <a:rPr lang="en-GB" dirty="0" smtClean="0"/>
              <a:t>- The </a:t>
            </a:r>
            <a:r>
              <a:rPr lang="en-GB" dirty="0"/>
              <a:t>train leaves at 7.30 on platform 3.</a:t>
            </a:r>
            <a:endParaRPr lang="nl-BE" dirty="0"/>
          </a:p>
          <a:p>
            <a:pPr lvl="0">
              <a:buNone/>
            </a:pPr>
            <a:r>
              <a:rPr lang="en-GB" i="1" dirty="0" smtClean="0"/>
              <a:t>=&gt; for </a:t>
            </a:r>
            <a:r>
              <a:rPr lang="en-GB" i="1" dirty="0"/>
              <a:t>timetables</a:t>
            </a:r>
            <a:endParaRPr lang="nl-BE" dirty="0"/>
          </a:p>
          <a:p>
            <a:pPr>
              <a:buNone/>
            </a:pPr>
            <a:r>
              <a:rPr lang="en-GB" dirty="0"/>
              <a:t> </a:t>
            </a:r>
            <a:endParaRPr lang="nl-BE" dirty="0"/>
          </a:p>
          <a:p>
            <a:pPr>
              <a:buNone/>
            </a:pPr>
            <a:r>
              <a:rPr lang="en-GB" dirty="0" smtClean="0"/>
              <a:t>- Do </a:t>
            </a:r>
            <a:r>
              <a:rPr lang="en-GB" dirty="0"/>
              <a:t>you understand what I mean?</a:t>
            </a:r>
            <a:endParaRPr lang="nl-BE" dirty="0"/>
          </a:p>
          <a:p>
            <a:pPr>
              <a:buNone/>
            </a:pPr>
            <a:r>
              <a:rPr lang="en-GB" dirty="0" smtClean="0"/>
              <a:t>- I </a:t>
            </a:r>
            <a:r>
              <a:rPr lang="en-GB" dirty="0"/>
              <a:t>love you so much!</a:t>
            </a:r>
            <a:endParaRPr lang="nl-BE" dirty="0"/>
          </a:p>
          <a:p>
            <a:pPr lvl="0">
              <a:buNone/>
            </a:pPr>
            <a:r>
              <a:rPr lang="en-GB" i="1" dirty="0" smtClean="0"/>
              <a:t>=&gt; with </a:t>
            </a:r>
            <a:r>
              <a:rPr lang="en-GB" i="1" dirty="0"/>
              <a:t>state verbs e.g. know, understand, love, like, hate… </a:t>
            </a:r>
            <a:endParaRPr lang="nl-BE" dirty="0"/>
          </a:p>
          <a:p>
            <a:pPr>
              <a:buNone/>
            </a:pPr>
            <a:endParaRPr lang="nl-BE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>
                <a:solidFill>
                  <a:schemeClr val="accent3">
                    <a:lumMod val="75000"/>
                  </a:schemeClr>
                </a:solidFill>
              </a:rPr>
              <a:t>Present </a:t>
            </a:r>
            <a:r>
              <a:rPr lang="nl-BE" b="1" dirty="0" err="1" smtClean="0">
                <a:solidFill>
                  <a:schemeClr val="accent3">
                    <a:lumMod val="75000"/>
                  </a:schemeClr>
                </a:solidFill>
              </a:rPr>
              <a:t>Continuous</a:t>
            </a:r>
            <a:endParaRPr lang="nl-BE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smtClean="0"/>
              <a:t>- What </a:t>
            </a:r>
            <a:r>
              <a:rPr lang="en-GB" dirty="0"/>
              <a:t>are you doing now? I’m cleaning the kitchen.</a:t>
            </a:r>
            <a:endParaRPr lang="nl-BE" dirty="0"/>
          </a:p>
          <a:p>
            <a:pPr>
              <a:buNone/>
            </a:pPr>
            <a:r>
              <a:rPr lang="en-GB" dirty="0" smtClean="0"/>
              <a:t>- What </a:t>
            </a:r>
            <a:r>
              <a:rPr lang="en-GB" dirty="0"/>
              <a:t>are you studying this year? Arabic.</a:t>
            </a:r>
            <a:endParaRPr lang="nl-BE" dirty="0"/>
          </a:p>
          <a:p>
            <a:pPr lvl="0">
              <a:buNone/>
            </a:pPr>
            <a:r>
              <a:rPr lang="en-GB" i="1" dirty="0" smtClean="0"/>
              <a:t>=&gt; for </a:t>
            </a:r>
            <a:r>
              <a:rPr lang="en-GB" i="1" dirty="0"/>
              <a:t>something you’re doing at the moment (not permanent), but not necessarily happening at the moment of speaking</a:t>
            </a:r>
            <a:endParaRPr lang="nl-BE" dirty="0"/>
          </a:p>
          <a:p>
            <a:pPr>
              <a:buNone/>
            </a:pPr>
            <a:r>
              <a:rPr lang="en-GB" dirty="0"/>
              <a:t> </a:t>
            </a:r>
            <a:endParaRPr lang="nl-BE" dirty="0"/>
          </a:p>
          <a:p>
            <a:pPr>
              <a:buNone/>
            </a:pPr>
            <a:r>
              <a:rPr lang="en-GB" dirty="0" smtClean="0"/>
              <a:t>- It’s </a:t>
            </a:r>
            <a:r>
              <a:rPr lang="en-GB" dirty="0"/>
              <a:t>raining/freezing/snowing…</a:t>
            </a:r>
            <a:endParaRPr lang="nl-BE" dirty="0"/>
          </a:p>
          <a:p>
            <a:pPr lvl="0">
              <a:buNone/>
            </a:pPr>
            <a:r>
              <a:rPr lang="en-GB" i="1" dirty="0" smtClean="0"/>
              <a:t>=&gt; for </a:t>
            </a:r>
            <a:r>
              <a:rPr lang="en-GB" i="1" dirty="0"/>
              <a:t>duration (e.g. weather)</a:t>
            </a:r>
            <a:endParaRPr lang="nl-BE" dirty="0"/>
          </a:p>
          <a:p>
            <a:pPr>
              <a:buNone/>
            </a:pPr>
            <a:endParaRPr lang="nl-BE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- Why </a:t>
            </a:r>
            <a:r>
              <a:rPr lang="en-GB" dirty="0"/>
              <a:t>are you always calling me?</a:t>
            </a:r>
            <a:endParaRPr lang="nl-BE" dirty="0"/>
          </a:p>
          <a:p>
            <a:pPr lvl="0">
              <a:buNone/>
            </a:pPr>
            <a:r>
              <a:rPr lang="en-GB" i="1" dirty="0" smtClean="0"/>
              <a:t>=&gt; for </a:t>
            </a:r>
            <a:r>
              <a:rPr lang="en-GB" i="1" dirty="0"/>
              <a:t>repetition and irritation</a:t>
            </a:r>
            <a:endParaRPr lang="nl-BE" dirty="0"/>
          </a:p>
          <a:p>
            <a:pPr>
              <a:buNone/>
            </a:pPr>
            <a:endParaRPr lang="nl-BE" dirty="0"/>
          </a:p>
          <a:p>
            <a:pPr>
              <a:buNone/>
            </a:pPr>
            <a:r>
              <a:rPr lang="en-GB" dirty="0" smtClean="0"/>
              <a:t>- I’m </a:t>
            </a:r>
            <a:r>
              <a:rPr lang="en-GB" dirty="0"/>
              <a:t>seeing the dentist at 6 p.m.</a:t>
            </a:r>
            <a:endParaRPr lang="nl-BE" dirty="0"/>
          </a:p>
          <a:p>
            <a:pPr>
              <a:buNone/>
            </a:pPr>
            <a:r>
              <a:rPr lang="en-GB" dirty="0" smtClean="0"/>
              <a:t>- We’re </a:t>
            </a:r>
            <a:r>
              <a:rPr lang="en-GB" dirty="0"/>
              <a:t>having a party next Saturday.</a:t>
            </a:r>
            <a:endParaRPr lang="nl-BE" dirty="0"/>
          </a:p>
          <a:p>
            <a:pPr lvl="0">
              <a:buNone/>
            </a:pPr>
            <a:r>
              <a:rPr lang="en-GB" i="1" dirty="0" smtClean="0"/>
              <a:t>=&gt; for </a:t>
            </a:r>
            <a:r>
              <a:rPr lang="en-GB" i="1" dirty="0"/>
              <a:t>arrangements in the future (everything is </a:t>
            </a:r>
            <a:r>
              <a:rPr lang="en-GB" i="1" dirty="0" smtClean="0"/>
              <a:t>   fixed</a:t>
            </a:r>
            <a:r>
              <a:rPr lang="en-GB" i="1" dirty="0"/>
              <a:t>, e.g. an appointment)</a:t>
            </a:r>
            <a:endParaRPr lang="nl-BE" dirty="0"/>
          </a:p>
          <a:p>
            <a:pPr>
              <a:buNone/>
            </a:pPr>
            <a:endParaRPr lang="nl-BE" dirty="0"/>
          </a:p>
          <a:p>
            <a:pPr>
              <a:buNone/>
            </a:pPr>
            <a:endParaRPr lang="nl-BE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/>
              <a:t>- Peter is a student, but he’s </a:t>
            </a:r>
            <a:r>
              <a:rPr lang="en-GB" i="1" dirty="0"/>
              <a:t>working</a:t>
            </a:r>
            <a:r>
              <a:rPr lang="en-GB" dirty="0"/>
              <a:t> as a waiter during the holidays.</a:t>
            </a:r>
            <a:endParaRPr lang="nl-BE" dirty="0"/>
          </a:p>
          <a:p>
            <a:pPr lvl="0">
              <a:buNone/>
            </a:pPr>
            <a:r>
              <a:rPr lang="en-GB" i="1" dirty="0"/>
              <a:t>=&gt; only with action verbs e.g. work, walk, play, cook,… (</a:t>
            </a:r>
            <a:r>
              <a:rPr lang="en-GB" i="1" dirty="0">
                <a:sym typeface="Wingdings"/>
              </a:rPr>
              <a:t></a:t>
            </a:r>
            <a:r>
              <a:rPr lang="en-GB" i="1" dirty="0"/>
              <a:t> state verbs)</a:t>
            </a:r>
            <a:endParaRPr lang="nl-BE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482019979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246</Words>
  <Application>Microsoft Office PowerPoint</Application>
  <PresentationFormat>Diavoorstelling (4:3)</PresentationFormat>
  <Paragraphs>35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Office-thema</vt:lpstr>
      <vt:lpstr>Present Simple and Continuous</vt:lpstr>
      <vt:lpstr>Present Simple</vt:lpstr>
      <vt:lpstr>PowerPoint-presentatie</vt:lpstr>
      <vt:lpstr>PowerPoint-presentatie</vt:lpstr>
      <vt:lpstr>Present Continuous</vt:lpstr>
      <vt:lpstr>PowerPoint-presentatie</vt:lpstr>
      <vt:lpstr>PowerPoint-presentatie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Pesent Simple and Continuous</dc:title>
  <dc:creator>Kaat</dc:creator>
  <cp:lastModifiedBy>Kaat</cp:lastModifiedBy>
  <cp:revision>6</cp:revision>
  <dcterms:created xsi:type="dcterms:W3CDTF">2012-10-17T12:54:07Z</dcterms:created>
  <dcterms:modified xsi:type="dcterms:W3CDTF">2013-10-06T10:04:21Z</dcterms:modified>
</cp:coreProperties>
</file>