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9/3/2013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BE" sz="3200" dirty="0" err="1" smtClean="0"/>
              <a:t>Which</a:t>
            </a:r>
            <a:r>
              <a:rPr lang="nl-BE" sz="3200" dirty="0" smtClean="0"/>
              <a:t> </a:t>
            </a:r>
            <a:r>
              <a:rPr lang="nl-BE" sz="3200" dirty="0" err="1" smtClean="0"/>
              <a:t>questions</a:t>
            </a:r>
            <a:r>
              <a:rPr lang="nl-BE" sz="3200" dirty="0" smtClean="0"/>
              <a:t> in the quiz </a:t>
            </a:r>
            <a:r>
              <a:rPr lang="nl-BE" sz="3200" dirty="0" err="1" smtClean="0"/>
              <a:t>contain</a:t>
            </a:r>
            <a:r>
              <a:rPr lang="nl-BE" sz="3200" dirty="0" smtClean="0"/>
              <a:t> the </a:t>
            </a:r>
            <a:r>
              <a:rPr lang="nl-BE" sz="3200" dirty="0" err="1" smtClean="0"/>
              <a:t>following</a:t>
            </a:r>
            <a:r>
              <a:rPr lang="nl-BE" sz="3200" dirty="0" smtClean="0"/>
              <a:t> </a:t>
            </a:r>
            <a:r>
              <a:rPr lang="nl-BE" sz="3200" dirty="0" err="1" smtClean="0"/>
              <a:t>tenses</a:t>
            </a:r>
            <a:r>
              <a:rPr lang="nl-BE" sz="3200" dirty="0" smtClean="0"/>
              <a:t>?    </a:t>
            </a:r>
            <a:r>
              <a:rPr lang="nl-BE" sz="3200" dirty="0" smtClean="0"/>
              <a:t>SB p.7</a:t>
            </a:r>
            <a:endParaRPr lang="nl-BE" sz="3200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sz="5400" dirty="0" smtClean="0">
                <a:solidFill>
                  <a:srgbClr val="FF0000"/>
                </a:solidFill>
              </a:rPr>
              <a:t>GRAMMAR SPOT</a:t>
            </a:r>
            <a:endParaRPr lang="nl-BE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59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Present </a:t>
            </a:r>
            <a:r>
              <a:rPr lang="nl-BE" dirty="0" err="1" smtClean="0"/>
              <a:t>simple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600" dirty="0" smtClean="0"/>
              <a:t>2. How long </a:t>
            </a:r>
            <a:r>
              <a:rPr lang="nl-BE" sz="3600" u="sng" dirty="0" smtClean="0"/>
              <a:t>does</a:t>
            </a:r>
            <a:r>
              <a:rPr lang="nl-BE" sz="3600" dirty="0" smtClean="0"/>
              <a:t> </a:t>
            </a:r>
            <a:r>
              <a:rPr lang="nl-BE" sz="3600" dirty="0" err="1" smtClean="0"/>
              <a:t>it</a:t>
            </a:r>
            <a:r>
              <a:rPr lang="nl-BE" sz="3600" dirty="0" smtClean="0"/>
              <a:t> </a:t>
            </a:r>
            <a:r>
              <a:rPr lang="nl-BE" sz="3600" u="sng" dirty="0" smtClean="0"/>
              <a:t>take</a:t>
            </a:r>
            <a:r>
              <a:rPr lang="nl-BE" sz="3600" dirty="0" smtClean="0"/>
              <a:t> </a:t>
            </a:r>
            <a:r>
              <a:rPr lang="nl-BE" sz="3600" dirty="0" err="1" smtClean="0"/>
              <a:t>for</a:t>
            </a:r>
            <a:r>
              <a:rPr lang="nl-BE" sz="3600" dirty="0" smtClean="0"/>
              <a:t> the </a:t>
            </a:r>
            <a:r>
              <a:rPr lang="nl-BE" sz="3600" dirty="0" err="1" smtClean="0"/>
              <a:t>sun’s</a:t>
            </a:r>
            <a:r>
              <a:rPr lang="nl-BE" sz="3600" dirty="0" smtClean="0"/>
              <a:t> </a:t>
            </a:r>
            <a:r>
              <a:rPr lang="nl-BE" sz="3600" dirty="0" err="1" smtClean="0"/>
              <a:t>rays</a:t>
            </a:r>
            <a:r>
              <a:rPr lang="nl-BE" sz="3600" dirty="0" smtClean="0"/>
              <a:t> </a:t>
            </a:r>
            <a:r>
              <a:rPr lang="nl-BE" sz="3600" dirty="0" err="1" smtClean="0"/>
              <a:t>to</a:t>
            </a:r>
            <a:r>
              <a:rPr lang="nl-BE" sz="3600" dirty="0" smtClean="0"/>
              <a:t> </a:t>
            </a:r>
            <a:r>
              <a:rPr lang="nl-BE" sz="3600" dirty="0" err="1" smtClean="0"/>
              <a:t>reach</a:t>
            </a:r>
            <a:r>
              <a:rPr lang="nl-BE" sz="3600" dirty="0" smtClean="0"/>
              <a:t> the </a:t>
            </a:r>
            <a:r>
              <a:rPr lang="nl-BE" sz="3600" dirty="0" err="1" smtClean="0"/>
              <a:t>earth</a:t>
            </a:r>
            <a:r>
              <a:rPr lang="nl-BE" sz="3600" dirty="0" smtClean="0"/>
              <a:t>?</a:t>
            </a:r>
          </a:p>
          <a:p>
            <a:endParaRPr lang="nl-BE" sz="3600" dirty="0" smtClean="0"/>
          </a:p>
          <a:p>
            <a:r>
              <a:rPr lang="nl-BE" sz="3600" dirty="0" smtClean="0"/>
              <a:t>5. </a:t>
            </a:r>
            <a:r>
              <a:rPr lang="nl-BE" sz="3600" dirty="0" err="1" smtClean="0"/>
              <a:t>What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doesn’t</a:t>
            </a:r>
            <a:r>
              <a:rPr lang="nl-BE" sz="3600" dirty="0" smtClean="0"/>
              <a:t> a </a:t>
            </a:r>
            <a:r>
              <a:rPr lang="nl-BE" sz="3600" dirty="0" err="1" smtClean="0"/>
              <a:t>vegetarian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eat</a:t>
            </a:r>
            <a:r>
              <a:rPr lang="nl-BE" sz="3600" dirty="0" smtClean="0"/>
              <a:t>?</a:t>
            </a:r>
          </a:p>
          <a:p>
            <a:pPr marL="0" indent="0">
              <a:buNone/>
            </a:pPr>
            <a:endParaRPr lang="nl-BE" sz="3600" dirty="0" smtClean="0"/>
          </a:p>
          <a:p>
            <a:r>
              <a:rPr lang="nl-BE" sz="3600" dirty="0" smtClean="0"/>
              <a:t>6. </a:t>
            </a:r>
            <a:r>
              <a:rPr lang="nl-BE" sz="3600" dirty="0" err="1" smtClean="0"/>
              <a:t>What</a:t>
            </a:r>
            <a:r>
              <a:rPr lang="nl-BE" sz="3600" dirty="0" smtClean="0"/>
              <a:t> </a:t>
            </a:r>
            <a:r>
              <a:rPr lang="nl-BE" sz="3600" u="sng" dirty="0" smtClean="0"/>
              <a:t>does</a:t>
            </a:r>
            <a:r>
              <a:rPr lang="nl-BE" sz="3600" dirty="0" smtClean="0"/>
              <a:t> www. </a:t>
            </a:r>
            <a:r>
              <a:rPr lang="nl-BE" sz="3600" u="sng" dirty="0" smtClean="0"/>
              <a:t>stand</a:t>
            </a:r>
            <a:r>
              <a:rPr lang="nl-BE" sz="3600" dirty="0" smtClean="0"/>
              <a:t> </a:t>
            </a:r>
            <a:r>
              <a:rPr lang="nl-BE" sz="3600" dirty="0" err="1" smtClean="0"/>
              <a:t>for</a:t>
            </a:r>
            <a:r>
              <a:rPr lang="nl-BE" sz="3600" dirty="0" smtClean="0"/>
              <a:t>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02222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Present </a:t>
            </a:r>
            <a:r>
              <a:rPr lang="nl-BE" dirty="0" err="1" smtClean="0"/>
              <a:t>continuous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458528"/>
            <a:ext cx="10058400" cy="3713672"/>
          </a:xfrm>
        </p:spPr>
        <p:txBody>
          <a:bodyPr>
            <a:normAutofit/>
          </a:bodyPr>
          <a:lstStyle/>
          <a:p>
            <a:r>
              <a:rPr lang="nl-BE" sz="3600" dirty="0" smtClean="0"/>
              <a:t>4. </a:t>
            </a:r>
            <a:r>
              <a:rPr lang="nl-BE" sz="3600" dirty="0" err="1" smtClean="0"/>
              <a:t>If</a:t>
            </a:r>
            <a:r>
              <a:rPr lang="nl-BE" sz="3600" dirty="0" smtClean="0"/>
              <a:t> </a:t>
            </a:r>
            <a:r>
              <a:rPr lang="nl-BE" sz="3600" dirty="0" err="1" smtClean="0"/>
              <a:t>you</a:t>
            </a:r>
            <a:r>
              <a:rPr lang="nl-BE" sz="3600" dirty="0" smtClean="0"/>
              <a:t> </a:t>
            </a:r>
            <a:r>
              <a:rPr lang="nl-BE" sz="3600" u="sng" dirty="0" smtClean="0"/>
              <a:t>are </a:t>
            </a:r>
            <a:r>
              <a:rPr lang="nl-BE" sz="3600" u="sng" dirty="0" err="1" smtClean="0"/>
              <a:t>flying</a:t>
            </a:r>
            <a:r>
              <a:rPr lang="nl-BE" sz="3600" dirty="0" smtClean="0"/>
              <a:t> over the International Date Line, </a:t>
            </a:r>
            <a:r>
              <a:rPr lang="nl-BE" sz="3600" dirty="0" err="1" smtClean="0"/>
              <a:t>which</a:t>
            </a:r>
            <a:r>
              <a:rPr lang="nl-BE" sz="3600" dirty="0" smtClean="0"/>
              <a:t> </a:t>
            </a:r>
            <a:r>
              <a:rPr lang="nl-BE" sz="3600" dirty="0" err="1" smtClean="0"/>
              <a:t>ocean</a:t>
            </a:r>
            <a:r>
              <a:rPr lang="nl-BE" sz="3600" dirty="0" smtClean="0"/>
              <a:t> is below </a:t>
            </a:r>
            <a:r>
              <a:rPr lang="nl-BE" sz="3600" dirty="0" err="1" smtClean="0"/>
              <a:t>you</a:t>
            </a:r>
            <a:r>
              <a:rPr lang="nl-BE" sz="3600" dirty="0" smtClean="0"/>
              <a:t>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760515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Present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passive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363638"/>
            <a:ext cx="10058400" cy="3808562"/>
          </a:xfrm>
        </p:spPr>
        <p:txBody>
          <a:bodyPr>
            <a:normAutofit/>
          </a:bodyPr>
          <a:lstStyle/>
          <a:p>
            <a:r>
              <a:rPr lang="nl-BE" sz="3600" dirty="0" smtClean="0"/>
              <a:t>10. </a:t>
            </a:r>
            <a:r>
              <a:rPr lang="nl-BE" sz="3600" dirty="0" err="1" smtClean="0"/>
              <a:t>Which</a:t>
            </a:r>
            <a:r>
              <a:rPr lang="nl-BE" sz="3600" dirty="0" smtClean="0"/>
              <a:t> </a:t>
            </a:r>
            <a:r>
              <a:rPr lang="nl-BE" sz="3600" dirty="0" err="1" smtClean="0"/>
              <a:t>language</a:t>
            </a:r>
            <a:r>
              <a:rPr lang="nl-BE" sz="3600" dirty="0" smtClean="0"/>
              <a:t> </a:t>
            </a:r>
            <a:r>
              <a:rPr lang="nl-BE" sz="3600" u="sng" dirty="0" smtClean="0"/>
              <a:t>is spoken</a:t>
            </a:r>
            <a:r>
              <a:rPr lang="nl-BE" sz="3600" dirty="0" smtClean="0"/>
              <a:t> </a:t>
            </a:r>
            <a:r>
              <a:rPr lang="nl-BE" sz="3600" dirty="0" err="1" smtClean="0"/>
              <a:t>by</a:t>
            </a:r>
            <a:r>
              <a:rPr lang="nl-BE" sz="3600" dirty="0" smtClean="0"/>
              <a:t> the most </a:t>
            </a:r>
            <a:r>
              <a:rPr lang="nl-BE" sz="3600" dirty="0" err="1" smtClean="0"/>
              <a:t>people</a:t>
            </a:r>
            <a:r>
              <a:rPr lang="nl-BE" sz="3600" dirty="0" smtClean="0"/>
              <a:t> in the </a:t>
            </a:r>
            <a:r>
              <a:rPr lang="nl-BE" sz="3600" dirty="0" err="1" smtClean="0"/>
              <a:t>world</a:t>
            </a:r>
            <a:r>
              <a:rPr lang="nl-BE" sz="3600" dirty="0" smtClean="0"/>
              <a:t>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6399498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Past </a:t>
            </a:r>
            <a:r>
              <a:rPr lang="nl-BE" dirty="0" err="1" smtClean="0"/>
              <a:t>simple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600" dirty="0" smtClean="0"/>
              <a:t>1. </a:t>
            </a:r>
            <a:r>
              <a:rPr lang="nl-BE" sz="3600" dirty="0" err="1"/>
              <a:t>When</a:t>
            </a:r>
            <a:r>
              <a:rPr lang="nl-BE" sz="3600" dirty="0"/>
              <a:t> </a:t>
            </a:r>
            <a:r>
              <a:rPr lang="nl-BE" sz="3600" u="sng" dirty="0" err="1"/>
              <a:t>did</a:t>
            </a:r>
            <a:r>
              <a:rPr lang="nl-BE" sz="3600" dirty="0"/>
              <a:t> the modern Olympic Games </a:t>
            </a:r>
            <a:r>
              <a:rPr lang="nl-BE" sz="3600" u="sng" dirty="0"/>
              <a:t>start</a:t>
            </a:r>
            <a:r>
              <a:rPr lang="nl-BE" sz="3600" dirty="0" smtClean="0"/>
              <a:t>?</a:t>
            </a:r>
          </a:p>
          <a:p>
            <a:pPr marL="0" indent="0">
              <a:buNone/>
            </a:pPr>
            <a:endParaRPr lang="nl-BE" sz="3600" dirty="0" smtClean="0"/>
          </a:p>
          <a:p>
            <a:r>
              <a:rPr lang="nl-BE" sz="3600" dirty="0" smtClean="0"/>
              <a:t>11. </a:t>
            </a:r>
            <a:r>
              <a:rPr lang="nl-BE" sz="3600" dirty="0" err="1" smtClean="0"/>
              <a:t>Why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didn’t</a:t>
            </a:r>
            <a:r>
              <a:rPr lang="nl-BE" sz="3600" dirty="0" smtClean="0"/>
              <a:t> Nelson </a:t>
            </a:r>
            <a:r>
              <a:rPr lang="nl-BE" sz="3600" dirty="0" err="1" smtClean="0"/>
              <a:t>Mandela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become</a:t>
            </a:r>
            <a:r>
              <a:rPr lang="nl-BE" sz="3600" dirty="0" smtClean="0"/>
              <a:t> President of South </a:t>
            </a:r>
            <a:r>
              <a:rPr lang="nl-BE" sz="3600" dirty="0" err="1" smtClean="0"/>
              <a:t>Africa</a:t>
            </a:r>
            <a:r>
              <a:rPr lang="nl-BE" sz="3600" dirty="0" smtClean="0"/>
              <a:t> </a:t>
            </a:r>
            <a:r>
              <a:rPr lang="nl-BE" sz="3600" dirty="0" err="1" smtClean="0"/>
              <a:t>until</a:t>
            </a:r>
            <a:r>
              <a:rPr lang="nl-BE" sz="3600" dirty="0" smtClean="0"/>
              <a:t> he was 76 </a:t>
            </a:r>
            <a:r>
              <a:rPr lang="nl-BE" sz="3600" dirty="0" err="1" smtClean="0"/>
              <a:t>years</a:t>
            </a:r>
            <a:r>
              <a:rPr lang="nl-BE" sz="3600" dirty="0" smtClean="0"/>
              <a:t> </a:t>
            </a:r>
            <a:r>
              <a:rPr lang="nl-BE" sz="3600" dirty="0" err="1" smtClean="0"/>
              <a:t>old</a:t>
            </a:r>
            <a:r>
              <a:rPr lang="nl-BE" sz="3600" dirty="0" smtClean="0"/>
              <a:t>?</a:t>
            </a:r>
          </a:p>
          <a:p>
            <a:pPr marL="0" indent="0">
              <a:buNone/>
            </a:pPr>
            <a:endParaRPr lang="nl-BE" sz="36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03263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Past </a:t>
            </a:r>
            <a:r>
              <a:rPr lang="nl-BE" dirty="0" err="1" smtClean="0"/>
              <a:t>continuous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600" dirty="0" smtClean="0"/>
              <a:t>3. </a:t>
            </a:r>
            <a:r>
              <a:rPr lang="nl-BE" sz="3600" dirty="0" err="1" smtClean="0"/>
              <a:t>What</a:t>
            </a:r>
            <a:r>
              <a:rPr lang="nl-BE" sz="3600" dirty="0" smtClean="0"/>
              <a:t> </a:t>
            </a:r>
            <a:r>
              <a:rPr lang="nl-BE" sz="3600" u="sng" dirty="0" smtClean="0"/>
              <a:t>was</a:t>
            </a:r>
            <a:r>
              <a:rPr lang="nl-BE" sz="3600" dirty="0" smtClean="0"/>
              <a:t> Neil Armstrong </a:t>
            </a:r>
            <a:r>
              <a:rPr lang="nl-BE" sz="3600" u="sng" dirty="0" err="1" smtClean="0"/>
              <a:t>doing</a:t>
            </a:r>
            <a:r>
              <a:rPr lang="nl-BE" sz="3600" dirty="0" smtClean="0"/>
              <a:t> </a:t>
            </a:r>
            <a:r>
              <a:rPr lang="nl-BE" sz="3600" dirty="0" err="1" smtClean="0"/>
              <a:t>when</a:t>
            </a:r>
            <a:r>
              <a:rPr lang="nl-BE" sz="3600" dirty="0" smtClean="0"/>
              <a:t> he </a:t>
            </a:r>
            <a:r>
              <a:rPr lang="nl-BE" sz="3600" dirty="0" err="1" smtClean="0"/>
              <a:t>said</a:t>
            </a:r>
            <a:r>
              <a:rPr lang="nl-BE" sz="3600" dirty="0" smtClean="0"/>
              <a:t> in 1969, ‘</a:t>
            </a:r>
            <a:r>
              <a:rPr lang="nl-BE" sz="3600" dirty="0" err="1" smtClean="0"/>
              <a:t>That’s</a:t>
            </a:r>
            <a:r>
              <a:rPr lang="nl-BE" sz="3600" dirty="0" smtClean="0"/>
              <a:t> </a:t>
            </a:r>
            <a:r>
              <a:rPr lang="nl-BE" sz="3600" dirty="0" err="1" smtClean="0"/>
              <a:t>one</a:t>
            </a:r>
            <a:r>
              <a:rPr lang="nl-BE" sz="3600" dirty="0" smtClean="0"/>
              <a:t> small step </a:t>
            </a:r>
            <a:r>
              <a:rPr lang="nl-BE" sz="3600" dirty="0" err="1" smtClean="0"/>
              <a:t>for</a:t>
            </a:r>
            <a:r>
              <a:rPr lang="nl-BE" sz="3600" dirty="0" smtClean="0"/>
              <a:t> a man, </a:t>
            </a:r>
            <a:r>
              <a:rPr lang="nl-BE" sz="3600" dirty="0" err="1" smtClean="0"/>
              <a:t>one</a:t>
            </a:r>
            <a:r>
              <a:rPr lang="nl-BE" sz="3600" dirty="0" smtClean="0"/>
              <a:t> </a:t>
            </a:r>
            <a:r>
              <a:rPr lang="nl-BE" sz="3600" dirty="0" err="1" smtClean="0"/>
              <a:t>giant</a:t>
            </a:r>
            <a:r>
              <a:rPr lang="nl-BE" sz="3600" dirty="0" smtClean="0"/>
              <a:t> </a:t>
            </a:r>
            <a:r>
              <a:rPr lang="nl-BE" sz="3600" dirty="0" err="1" smtClean="0"/>
              <a:t>leap</a:t>
            </a:r>
            <a:r>
              <a:rPr lang="nl-BE" sz="3600" dirty="0" smtClean="0"/>
              <a:t> </a:t>
            </a:r>
            <a:r>
              <a:rPr lang="nl-BE" sz="3600" dirty="0" err="1" smtClean="0"/>
              <a:t>for</a:t>
            </a:r>
            <a:r>
              <a:rPr lang="nl-BE" sz="3600" dirty="0" smtClean="0"/>
              <a:t> </a:t>
            </a:r>
            <a:r>
              <a:rPr lang="nl-BE" sz="3600" dirty="0" err="1" smtClean="0"/>
              <a:t>mankind</a:t>
            </a:r>
            <a:r>
              <a:rPr lang="nl-BE" sz="3600" dirty="0" smtClean="0"/>
              <a:t>.’?</a:t>
            </a:r>
          </a:p>
          <a:p>
            <a:pPr marL="0" indent="0">
              <a:buNone/>
            </a:pPr>
            <a:endParaRPr lang="nl-BE" sz="3600" dirty="0" smtClean="0"/>
          </a:p>
          <a:p>
            <a:r>
              <a:rPr lang="nl-BE" sz="3600" dirty="0" smtClean="0"/>
              <a:t>9. </a:t>
            </a:r>
            <a:r>
              <a:rPr lang="nl-BE" sz="3600" dirty="0" err="1" smtClean="0"/>
              <a:t>What</a:t>
            </a:r>
            <a:r>
              <a:rPr lang="nl-BE" sz="3600" dirty="0" smtClean="0"/>
              <a:t> </a:t>
            </a:r>
            <a:r>
              <a:rPr lang="nl-BE" sz="3600" u="sng" dirty="0" smtClean="0"/>
              <a:t>was</a:t>
            </a:r>
            <a:r>
              <a:rPr lang="nl-BE" sz="3600" dirty="0" smtClean="0"/>
              <a:t> John </a:t>
            </a:r>
            <a:r>
              <a:rPr lang="nl-BE" sz="3600" dirty="0" err="1" smtClean="0"/>
              <a:t>Lennon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doing</a:t>
            </a:r>
            <a:r>
              <a:rPr lang="nl-BE" sz="3600" dirty="0" smtClean="0"/>
              <a:t> </a:t>
            </a:r>
            <a:r>
              <a:rPr lang="nl-BE" sz="3600" dirty="0" err="1" smtClean="0"/>
              <a:t>when</a:t>
            </a:r>
            <a:r>
              <a:rPr lang="nl-BE" sz="3600" dirty="0" smtClean="0"/>
              <a:t> he was </a:t>
            </a:r>
            <a:r>
              <a:rPr lang="nl-BE" sz="3600" dirty="0" err="1" smtClean="0"/>
              <a:t>assassinated</a:t>
            </a:r>
            <a:r>
              <a:rPr lang="nl-BE" sz="3600" dirty="0" smtClean="0"/>
              <a:t>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018192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Past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passive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570672"/>
            <a:ext cx="10058400" cy="3601528"/>
          </a:xfrm>
        </p:spPr>
        <p:txBody>
          <a:bodyPr>
            <a:normAutofit/>
          </a:bodyPr>
          <a:lstStyle/>
          <a:p>
            <a:r>
              <a:rPr lang="nl-BE" sz="3600" dirty="0" smtClean="0"/>
              <a:t>7. </a:t>
            </a:r>
            <a:r>
              <a:rPr lang="nl-BE" sz="3600" dirty="0" err="1" smtClean="0"/>
              <a:t>Where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were</a:t>
            </a:r>
            <a:r>
              <a:rPr lang="nl-BE" sz="3600" dirty="0" smtClean="0"/>
              <a:t> </a:t>
            </a:r>
            <a:r>
              <a:rPr lang="nl-BE" sz="3600" dirty="0" err="1" smtClean="0"/>
              <a:t>glasses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invented</a:t>
            </a:r>
            <a:r>
              <a:rPr lang="nl-BE" sz="3600" dirty="0" smtClean="0"/>
              <a:t>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7303509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Present perfect </a:t>
            </a:r>
            <a:r>
              <a:rPr lang="nl-BE" dirty="0" err="1" smtClean="0"/>
              <a:t>simple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579298"/>
            <a:ext cx="10058400" cy="3592902"/>
          </a:xfrm>
        </p:spPr>
        <p:txBody>
          <a:bodyPr>
            <a:normAutofit/>
          </a:bodyPr>
          <a:lstStyle/>
          <a:p>
            <a:r>
              <a:rPr lang="nl-BE" sz="3600" dirty="0" smtClean="0"/>
              <a:t>8. How </a:t>
            </a:r>
            <a:r>
              <a:rPr lang="nl-BE" sz="3600" dirty="0" err="1" smtClean="0"/>
              <a:t>many</a:t>
            </a:r>
            <a:r>
              <a:rPr lang="nl-BE" sz="3600" dirty="0" smtClean="0"/>
              <a:t> </a:t>
            </a:r>
            <a:r>
              <a:rPr lang="nl-BE" sz="3600" dirty="0" err="1" smtClean="0"/>
              <a:t>times</a:t>
            </a:r>
            <a:r>
              <a:rPr lang="nl-BE" sz="3600" dirty="0" smtClean="0"/>
              <a:t> </a:t>
            </a:r>
            <a:r>
              <a:rPr lang="nl-BE" sz="3600" u="sng" dirty="0" smtClean="0"/>
              <a:t>has</a:t>
            </a:r>
            <a:r>
              <a:rPr lang="nl-BE" sz="3600" dirty="0" smtClean="0"/>
              <a:t> Brazil </a:t>
            </a:r>
            <a:r>
              <a:rPr lang="nl-BE" sz="3600" u="sng" dirty="0" smtClean="0"/>
              <a:t>won</a:t>
            </a:r>
            <a:r>
              <a:rPr lang="nl-BE" sz="3600" dirty="0" smtClean="0"/>
              <a:t> the World Cup?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315852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Present perfect </a:t>
            </a:r>
            <a:r>
              <a:rPr lang="nl-BE" dirty="0" err="1" smtClean="0"/>
              <a:t>continuous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691442"/>
            <a:ext cx="10058400" cy="3480757"/>
          </a:xfrm>
        </p:spPr>
        <p:txBody>
          <a:bodyPr>
            <a:normAutofit/>
          </a:bodyPr>
          <a:lstStyle/>
          <a:p>
            <a:r>
              <a:rPr lang="nl-BE" sz="3600" dirty="0" smtClean="0"/>
              <a:t>12. How long </a:t>
            </a:r>
            <a:r>
              <a:rPr lang="nl-BE" sz="3600" u="sng" dirty="0" smtClean="0"/>
              <a:t>have</a:t>
            </a:r>
            <a:r>
              <a:rPr lang="nl-BE" sz="3600" dirty="0" smtClean="0"/>
              <a:t> </a:t>
            </a:r>
            <a:r>
              <a:rPr lang="nl-BE" sz="3600" dirty="0" err="1" smtClean="0"/>
              <a:t>people</a:t>
            </a:r>
            <a:r>
              <a:rPr lang="nl-BE" sz="3600" dirty="0" smtClean="0"/>
              <a:t> </a:t>
            </a:r>
            <a:r>
              <a:rPr lang="nl-BE" sz="3600" u="sng" dirty="0" smtClean="0"/>
              <a:t>been </a:t>
            </a:r>
            <a:r>
              <a:rPr lang="nl-BE" sz="3600" u="sng" dirty="0" err="1" smtClean="0"/>
              <a:t>sending</a:t>
            </a:r>
            <a:r>
              <a:rPr lang="nl-BE" sz="3600" u="sng" dirty="0" smtClean="0"/>
              <a:t> </a:t>
            </a:r>
            <a:r>
              <a:rPr lang="nl-BE" sz="3600" dirty="0" err="1" smtClean="0"/>
              <a:t>emails</a:t>
            </a:r>
            <a:r>
              <a:rPr lang="nl-BE" sz="3600" dirty="0" smtClean="0"/>
              <a:t>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406306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TC103090434[[fn=Houtsoort]]</Template>
  <TotalTime>29</TotalTime>
  <Words>196</Words>
  <Application>Microsoft Office PowerPoint</Application>
  <PresentationFormat>Breedbeeld</PresentationFormat>
  <Paragraphs>26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Houttype</vt:lpstr>
      <vt:lpstr>GRAMMAR SPOT</vt:lpstr>
      <vt:lpstr>Present simple</vt:lpstr>
      <vt:lpstr>Present continuous</vt:lpstr>
      <vt:lpstr>Present simple passive</vt:lpstr>
      <vt:lpstr>Past simple</vt:lpstr>
      <vt:lpstr>Past continuous</vt:lpstr>
      <vt:lpstr>Past simple passive</vt:lpstr>
      <vt:lpstr>Present perfect simple</vt:lpstr>
      <vt:lpstr>Present perfect continuous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SPOT</dc:title>
  <dc:creator>Kaat</dc:creator>
  <cp:lastModifiedBy>Kaat</cp:lastModifiedBy>
  <cp:revision>5</cp:revision>
  <dcterms:created xsi:type="dcterms:W3CDTF">2013-09-03T07:06:55Z</dcterms:created>
  <dcterms:modified xsi:type="dcterms:W3CDTF">2013-09-03T07:36:55Z</dcterms:modified>
</cp:coreProperties>
</file>