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895-2494-441B-9565-FF0313FED82E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74AC-1D01-4043-AF36-CF97E51732D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895-2494-441B-9565-FF0313FED82E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74AC-1D01-4043-AF36-CF97E51732D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895-2494-441B-9565-FF0313FED82E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74AC-1D01-4043-AF36-CF97E51732D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895-2494-441B-9565-FF0313FED82E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74AC-1D01-4043-AF36-CF97E51732D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895-2494-441B-9565-FF0313FED82E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74AC-1D01-4043-AF36-CF97E51732D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895-2494-441B-9565-FF0313FED82E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74AC-1D01-4043-AF36-CF97E51732D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895-2494-441B-9565-FF0313FED82E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74AC-1D01-4043-AF36-CF97E51732D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895-2494-441B-9565-FF0313FED82E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74AC-1D01-4043-AF36-CF97E51732D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895-2494-441B-9565-FF0313FED82E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74AC-1D01-4043-AF36-CF97E51732D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895-2494-441B-9565-FF0313FED82E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74AC-1D01-4043-AF36-CF97E51732D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895-2494-441B-9565-FF0313FED82E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74AC-1D01-4043-AF36-CF97E51732D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68895-2494-441B-9565-FF0313FED82E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974AC-1D01-4043-AF36-CF97E51732D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648071"/>
          </a:xfrm>
        </p:spPr>
        <p:txBody>
          <a:bodyPr>
            <a:normAutofit fontScale="90000"/>
          </a:bodyPr>
          <a:lstStyle/>
          <a:p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Afbeelding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772816"/>
            <a:ext cx="4896544" cy="3168352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2"/>
          </a:solidFill>
        </p:spPr>
        <p:txBody>
          <a:bodyPr/>
          <a:lstStyle/>
          <a:p>
            <a:r>
              <a:rPr lang="nl-BE" dirty="0" err="1" smtClean="0"/>
              <a:t>Arrangements</a:t>
            </a:r>
            <a:r>
              <a:rPr lang="nl-BE" dirty="0" smtClean="0"/>
              <a:t>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ln>
            <a:solidFill>
              <a:schemeClr val="accent2"/>
            </a:solidFill>
          </a:ln>
        </p:spPr>
        <p:txBody>
          <a:bodyPr/>
          <a:lstStyle/>
          <a:p>
            <a:pPr>
              <a:buNone/>
            </a:pPr>
            <a:r>
              <a:rPr lang="nl-BE" dirty="0" err="1" smtClean="0"/>
              <a:t>Think</a:t>
            </a:r>
            <a:r>
              <a:rPr lang="nl-BE" dirty="0" smtClean="0"/>
              <a:t> of the </a:t>
            </a:r>
            <a:r>
              <a:rPr lang="nl-BE" dirty="0" err="1" smtClean="0"/>
              <a:t>things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put in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diary</a:t>
            </a:r>
            <a:r>
              <a:rPr lang="nl-BE" dirty="0" smtClean="0"/>
              <a:t>.</a:t>
            </a:r>
          </a:p>
          <a:p>
            <a:pPr>
              <a:buNone/>
            </a:pPr>
            <a:endParaRPr lang="nl-BE" sz="2400" dirty="0"/>
          </a:p>
          <a:p>
            <a:pPr>
              <a:buFontTx/>
              <a:buChar char="-"/>
            </a:pPr>
            <a:r>
              <a:rPr lang="nl-BE" dirty="0" err="1" smtClean="0"/>
              <a:t>I’m</a:t>
            </a:r>
            <a:r>
              <a:rPr lang="nl-BE" dirty="0" smtClean="0"/>
              <a:t> meeting Peter </a:t>
            </a:r>
            <a:r>
              <a:rPr lang="nl-BE" dirty="0" err="1" smtClean="0"/>
              <a:t>tonight</a:t>
            </a:r>
            <a:r>
              <a:rPr lang="nl-BE" dirty="0" smtClean="0"/>
              <a:t>.</a:t>
            </a:r>
          </a:p>
          <a:p>
            <a:pPr>
              <a:buFontTx/>
              <a:buChar char="-"/>
            </a:pPr>
            <a:r>
              <a:rPr lang="nl-BE" dirty="0" smtClean="0"/>
              <a:t>The </a:t>
            </a:r>
            <a:r>
              <a:rPr lang="nl-BE" dirty="0" err="1" smtClean="0"/>
              <a:t>Taylors</a:t>
            </a:r>
            <a:r>
              <a:rPr lang="nl-BE" dirty="0" smtClean="0"/>
              <a:t> are coming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dinner</a:t>
            </a:r>
            <a:r>
              <a:rPr lang="nl-BE" dirty="0" smtClean="0"/>
              <a:t>.</a:t>
            </a:r>
          </a:p>
          <a:p>
            <a:pPr>
              <a:buFontTx/>
              <a:buChar char="-"/>
            </a:pPr>
            <a:r>
              <a:rPr lang="nl-BE" dirty="0" err="1" smtClean="0"/>
              <a:t>I’m</a:t>
            </a:r>
            <a:r>
              <a:rPr lang="nl-BE" dirty="0" smtClean="0"/>
              <a:t> </a:t>
            </a:r>
            <a:r>
              <a:rPr lang="nl-BE" dirty="0" err="1" smtClean="0"/>
              <a:t>seeing</a:t>
            </a:r>
            <a:r>
              <a:rPr lang="nl-BE" dirty="0" smtClean="0"/>
              <a:t> the doctor in the </a:t>
            </a:r>
            <a:r>
              <a:rPr lang="nl-BE" dirty="0" err="1" smtClean="0"/>
              <a:t>morning</a:t>
            </a:r>
            <a:r>
              <a:rPr lang="nl-BE" dirty="0" smtClean="0"/>
              <a:t>.</a:t>
            </a:r>
          </a:p>
          <a:p>
            <a:pPr>
              <a:buNone/>
            </a:pPr>
            <a:endParaRPr lang="nl-BE" dirty="0"/>
          </a:p>
        </p:txBody>
      </p:sp>
      <p:pic>
        <p:nvPicPr>
          <p:cNvPr id="4" name="Afbeelding 3" descr="dia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504169"/>
            <a:ext cx="2232248" cy="207878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nl-BE" dirty="0" err="1" smtClean="0"/>
              <a:t>Arrangements</a:t>
            </a:r>
            <a:r>
              <a:rPr lang="nl-BE" dirty="0" smtClean="0"/>
              <a:t> (3)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>
              <a:buNone/>
            </a:pPr>
            <a:r>
              <a:rPr lang="nl-BE" dirty="0" err="1" smtClean="0"/>
              <a:t>Sometimes</a:t>
            </a:r>
            <a:r>
              <a:rPr lang="nl-BE" dirty="0" smtClean="0"/>
              <a:t> </a:t>
            </a:r>
            <a:r>
              <a:rPr lang="nl-BE" dirty="0" err="1" smtClean="0"/>
              <a:t>there</a:t>
            </a:r>
            <a:r>
              <a:rPr lang="nl-BE" dirty="0" smtClean="0"/>
              <a:t> is </a:t>
            </a:r>
            <a:r>
              <a:rPr lang="nl-BE" dirty="0" err="1" smtClean="0"/>
              <a:t>hardly</a:t>
            </a:r>
            <a:r>
              <a:rPr lang="nl-BE" dirty="0" smtClean="0"/>
              <a:t> </a:t>
            </a:r>
            <a:r>
              <a:rPr lang="nl-BE" dirty="0" err="1" smtClean="0"/>
              <a:t>any</a:t>
            </a:r>
            <a:r>
              <a:rPr lang="nl-BE" dirty="0" smtClean="0"/>
              <a:t> </a:t>
            </a:r>
            <a:r>
              <a:rPr lang="nl-BE" dirty="0" err="1" smtClean="0"/>
              <a:t>difference</a:t>
            </a:r>
            <a:r>
              <a:rPr lang="nl-BE" dirty="0" smtClean="0"/>
              <a:t> </a:t>
            </a:r>
            <a:r>
              <a:rPr lang="nl-BE" dirty="0" err="1" smtClean="0"/>
              <a:t>between</a:t>
            </a:r>
            <a:r>
              <a:rPr lang="nl-BE" dirty="0" smtClean="0"/>
              <a:t> </a:t>
            </a:r>
            <a:r>
              <a:rPr lang="nl-BE" dirty="0" err="1" smtClean="0"/>
              <a:t>an</a:t>
            </a:r>
            <a:r>
              <a:rPr lang="nl-BE" dirty="0" smtClean="0"/>
              <a:t> </a:t>
            </a:r>
            <a:r>
              <a:rPr lang="nl-BE" dirty="0" err="1" smtClean="0"/>
              <a:t>agreed</a:t>
            </a:r>
            <a:r>
              <a:rPr lang="nl-BE" dirty="0" smtClean="0"/>
              <a:t> arrangement (present </a:t>
            </a:r>
            <a:r>
              <a:rPr lang="nl-BE" dirty="0" err="1" smtClean="0"/>
              <a:t>continuous</a:t>
            </a:r>
            <a:r>
              <a:rPr lang="nl-BE" dirty="0" smtClean="0"/>
              <a:t>) and </a:t>
            </a:r>
            <a:r>
              <a:rPr lang="nl-BE" dirty="0" err="1" smtClean="0"/>
              <a:t>an</a:t>
            </a:r>
            <a:r>
              <a:rPr lang="nl-BE" dirty="0" smtClean="0"/>
              <a:t> </a:t>
            </a:r>
            <a:r>
              <a:rPr lang="nl-BE" dirty="0" err="1" smtClean="0"/>
              <a:t>intention</a:t>
            </a:r>
            <a:r>
              <a:rPr lang="nl-BE" dirty="0" smtClean="0"/>
              <a:t> (</a:t>
            </a:r>
            <a:r>
              <a:rPr lang="nl-BE" dirty="0" err="1" smtClean="0"/>
              <a:t>going</a:t>
            </a:r>
            <a:r>
              <a:rPr lang="nl-BE" dirty="0" smtClean="0"/>
              <a:t> to).</a:t>
            </a:r>
          </a:p>
          <a:p>
            <a:pPr>
              <a:buNone/>
            </a:pPr>
            <a:endParaRPr lang="nl-BE" dirty="0"/>
          </a:p>
          <a:p>
            <a:pPr>
              <a:buNone/>
            </a:pPr>
            <a:r>
              <a:rPr lang="nl-BE" dirty="0" err="1" smtClean="0"/>
              <a:t>Example</a:t>
            </a:r>
            <a:r>
              <a:rPr lang="nl-BE" dirty="0" smtClean="0"/>
              <a:t>:</a:t>
            </a:r>
          </a:p>
          <a:p>
            <a:pPr>
              <a:buNone/>
            </a:pPr>
            <a:r>
              <a:rPr lang="nl-BE" i="1" dirty="0" err="1" smtClean="0"/>
              <a:t>We’re</a:t>
            </a:r>
            <a:r>
              <a:rPr lang="nl-BE" i="1" dirty="0" smtClean="0"/>
              <a:t> </a:t>
            </a:r>
            <a:r>
              <a:rPr lang="nl-BE" i="1" dirty="0" err="1" smtClean="0"/>
              <a:t>going</a:t>
            </a:r>
            <a:r>
              <a:rPr lang="nl-BE" i="1" dirty="0" smtClean="0"/>
              <a:t> to </a:t>
            </a:r>
            <a:r>
              <a:rPr lang="nl-BE" i="1" dirty="0" err="1" smtClean="0"/>
              <a:t>get</a:t>
            </a:r>
            <a:r>
              <a:rPr lang="nl-BE" i="1" dirty="0" smtClean="0"/>
              <a:t> </a:t>
            </a:r>
            <a:r>
              <a:rPr lang="nl-BE" dirty="0" smtClean="0"/>
              <a:t>/ </a:t>
            </a:r>
            <a:r>
              <a:rPr lang="nl-BE" i="1" dirty="0" err="1" smtClean="0"/>
              <a:t>We’re</a:t>
            </a:r>
            <a:r>
              <a:rPr lang="nl-BE" i="1" dirty="0" smtClean="0"/>
              <a:t> </a:t>
            </a:r>
            <a:r>
              <a:rPr lang="nl-BE" i="1" dirty="0" err="1" smtClean="0"/>
              <a:t>getting</a:t>
            </a:r>
            <a:r>
              <a:rPr lang="nl-BE" i="1" dirty="0" smtClean="0"/>
              <a:t> </a:t>
            </a:r>
            <a:r>
              <a:rPr lang="nl-BE" dirty="0" err="1" smtClean="0"/>
              <a:t>married</a:t>
            </a:r>
            <a:r>
              <a:rPr lang="nl-BE" dirty="0" smtClean="0"/>
              <a:t> in spring.</a:t>
            </a: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ln>
            <a:solidFill>
              <a:schemeClr val="accent2"/>
            </a:solidFill>
          </a:ln>
        </p:spPr>
        <p:txBody>
          <a:bodyPr/>
          <a:lstStyle/>
          <a:p>
            <a:pPr marL="514350" indent="-514350">
              <a:buAutoNum type="arabicPeriod"/>
            </a:pPr>
            <a:r>
              <a:rPr lang="nl-BE" dirty="0" smtClean="0">
                <a:solidFill>
                  <a:schemeClr val="accent2"/>
                </a:solidFill>
              </a:rPr>
              <a:t>Plans, </a:t>
            </a:r>
            <a:r>
              <a:rPr lang="nl-BE" dirty="0" err="1" smtClean="0">
                <a:solidFill>
                  <a:schemeClr val="accent2"/>
                </a:solidFill>
              </a:rPr>
              <a:t>decisions</a:t>
            </a:r>
            <a:r>
              <a:rPr lang="nl-BE" dirty="0" smtClean="0">
                <a:solidFill>
                  <a:schemeClr val="accent2"/>
                </a:solidFill>
              </a:rPr>
              <a:t>, and </a:t>
            </a:r>
            <a:r>
              <a:rPr lang="nl-BE" dirty="0" err="1" smtClean="0">
                <a:solidFill>
                  <a:schemeClr val="accent2"/>
                </a:solidFill>
              </a:rPr>
              <a:t>intentions</a:t>
            </a:r>
            <a:endParaRPr lang="nl-BE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r>
              <a:rPr lang="nl-BE" dirty="0"/>
              <a:t>	</a:t>
            </a:r>
            <a:r>
              <a:rPr lang="nl-BE" dirty="0" smtClean="0"/>
              <a:t> </a:t>
            </a:r>
            <a:r>
              <a:rPr lang="nl-BE" dirty="0" smtClean="0">
                <a:sym typeface="Wingdings 3"/>
              </a:rPr>
              <a:t> </a:t>
            </a:r>
            <a:r>
              <a:rPr lang="nl-BE" dirty="0" err="1" smtClean="0">
                <a:sym typeface="Wingdings 3"/>
              </a:rPr>
              <a:t>will</a:t>
            </a:r>
            <a:r>
              <a:rPr lang="nl-BE" dirty="0" smtClean="0">
                <a:sym typeface="Wingdings 3"/>
              </a:rPr>
              <a:t> and </a:t>
            </a:r>
            <a:r>
              <a:rPr lang="nl-BE" dirty="0" err="1" smtClean="0">
                <a:sym typeface="Wingdings 3"/>
              </a:rPr>
              <a:t>going</a:t>
            </a:r>
            <a:r>
              <a:rPr lang="nl-BE" dirty="0" smtClean="0">
                <a:sym typeface="Wingdings 3"/>
              </a:rPr>
              <a:t> to</a:t>
            </a:r>
          </a:p>
          <a:p>
            <a:pPr marL="514350" indent="-514350">
              <a:buNone/>
            </a:pPr>
            <a:endParaRPr lang="nl-BE" dirty="0" smtClean="0">
              <a:sym typeface="Wingdings 3"/>
            </a:endParaRPr>
          </a:p>
          <a:p>
            <a:pPr marL="514350" indent="-514350">
              <a:buAutoNum type="arabicPeriod" startAt="2"/>
            </a:pPr>
            <a:r>
              <a:rPr lang="nl-BE" dirty="0" err="1" smtClean="0">
                <a:solidFill>
                  <a:schemeClr val="accent2"/>
                </a:solidFill>
                <a:sym typeface="Wingdings 3"/>
              </a:rPr>
              <a:t>Facts</a:t>
            </a:r>
            <a:r>
              <a:rPr lang="nl-BE" dirty="0" smtClean="0">
                <a:solidFill>
                  <a:schemeClr val="accent2"/>
                </a:solidFill>
                <a:sym typeface="Wingdings 3"/>
              </a:rPr>
              <a:t> and </a:t>
            </a:r>
            <a:r>
              <a:rPr lang="nl-BE" dirty="0" err="1" smtClean="0">
                <a:solidFill>
                  <a:schemeClr val="accent2"/>
                </a:solidFill>
                <a:sym typeface="Wingdings 3"/>
              </a:rPr>
              <a:t>predictions</a:t>
            </a:r>
            <a:endParaRPr lang="nl-BE" dirty="0" smtClean="0">
              <a:solidFill>
                <a:schemeClr val="accent2"/>
              </a:solidFill>
              <a:sym typeface="Wingdings 3"/>
            </a:endParaRPr>
          </a:p>
          <a:p>
            <a:pPr marL="514350" indent="-514350">
              <a:buNone/>
            </a:pPr>
            <a:r>
              <a:rPr lang="nl-BE" dirty="0">
                <a:sym typeface="Wingdings 3"/>
              </a:rPr>
              <a:t>	</a:t>
            </a:r>
            <a:r>
              <a:rPr lang="nl-BE" dirty="0" smtClean="0">
                <a:sym typeface="Wingdings 3"/>
              </a:rPr>
              <a:t>  </a:t>
            </a:r>
            <a:r>
              <a:rPr lang="nl-BE" dirty="0" err="1" smtClean="0">
                <a:sym typeface="Wingdings 3"/>
              </a:rPr>
              <a:t>will</a:t>
            </a:r>
            <a:r>
              <a:rPr lang="nl-BE" dirty="0" smtClean="0">
                <a:sym typeface="Wingdings 3"/>
              </a:rPr>
              <a:t> and </a:t>
            </a:r>
            <a:r>
              <a:rPr lang="nl-BE" dirty="0" err="1" smtClean="0">
                <a:sym typeface="Wingdings 3"/>
              </a:rPr>
              <a:t>going</a:t>
            </a:r>
            <a:r>
              <a:rPr lang="nl-BE" dirty="0" smtClean="0">
                <a:sym typeface="Wingdings 3"/>
              </a:rPr>
              <a:t> to</a:t>
            </a:r>
          </a:p>
          <a:p>
            <a:pPr marL="514350" indent="-514350">
              <a:buNone/>
            </a:pPr>
            <a:endParaRPr lang="nl-BE" dirty="0" smtClean="0">
              <a:sym typeface="Wingdings 3"/>
            </a:endParaRPr>
          </a:p>
          <a:p>
            <a:pPr marL="514350" indent="-514350">
              <a:buNone/>
            </a:pPr>
            <a:r>
              <a:rPr lang="nl-BE" dirty="0" smtClean="0">
                <a:sym typeface="Wingdings 3"/>
              </a:rPr>
              <a:t>3. </a:t>
            </a:r>
            <a:r>
              <a:rPr lang="nl-BE" dirty="0" err="1" smtClean="0">
                <a:solidFill>
                  <a:schemeClr val="accent2"/>
                </a:solidFill>
                <a:sym typeface="Wingdings 3"/>
              </a:rPr>
              <a:t>Arrangements</a:t>
            </a:r>
            <a:endParaRPr lang="nl-BE" dirty="0" smtClean="0">
              <a:solidFill>
                <a:schemeClr val="accent2"/>
              </a:solidFill>
              <a:sym typeface="Wingdings 3"/>
            </a:endParaRPr>
          </a:p>
          <a:p>
            <a:pPr marL="514350" indent="-514350">
              <a:buNone/>
            </a:pPr>
            <a:r>
              <a:rPr lang="nl-BE" dirty="0">
                <a:sym typeface="Wingdings 3"/>
              </a:rPr>
              <a:t>	</a:t>
            </a:r>
            <a:r>
              <a:rPr lang="nl-BE" dirty="0" smtClean="0">
                <a:sym typeface="Wingdings 3"/>
              </a:rPr>
              <a:t>  present </a:t>
            </a:r>
            <a:r>
              <a:rPr lang="nl-BE" dirty="0" err="1" smtClean="0">
                <a:sym typeface="Wingdings 3"/>
              </a:rPr>
              <a:t>continuous</a:t>
            </a:r>
            <a:endParaRPr lang="nl-BE" dirty="0" smtClean="0"/>
          </a:p>
          <a:p>
            <a:pPr marL="514350" indent="-514350">
              <a:buAutoNum type="arabicPeriod"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nl-BE" dirty="0" smtClean="0"/>
              <a:t>Plans, </a:t>
            </a:r>
            <a:r>
              <a:rPr lang="nl-BE" dirty="0" err="1" smtClean="0"/>
              <a:t>decisions</a:t>
            </a:r>
            <a:r>
              <a:rPr lang="nl-BE" dirty="0" smtClean="0"/>
              <a:t> and </a:t>
            </a:r>
            <a:r>
              <a:rPr lang="nl-BE" dirty="0" err="1" smtClean="0"/>
              <a:t>intentions</a:t>
            </a:r>
            <a:r>
              <a:rPr lang="nl-BE" dirty="0" smtClean="0"/>
              <a:t> (1)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  <a:ln>
            <a:solidFill>
              <a:schemeClr val="accent2"/>
            </a:solidFill>
          </a:ln>
        </p:spPr>
        <p:txBody>
          <a:bodyPr/>
          <a:lstStyle/>
          <a:p>
            <a:pPr>
              <a:buNone/>
            </a:pPr>
            <a:r>
              <a:rPr lang="nl-BE" dirty="0" smtClean="0"/>
              <a:t>WILL: to express a </a:t>
            </a:r>
            <a:r>
              <a:rPr lang="nl-BE" dirty="0" err="1" smtClean="0"/>
              <a:t>decision</a:t>
            </a:r>
            <a:r>
              <a:rPr lang="nl-BE" dirty="0" smtClean="0"/>
              <a:t>, </a:t>
            </a:r>
            <a:r>
              <a:rPr lang="nl-BE" dirty="0" err="1" smtClean="0"/>
              <a:t>intention</a:t>
            </a:r>
            <a:r>
              <a:rPr lang="nl-BE" dirty="0" smtClean="0"/>
              <a:t> </a:t>
            </a:r>
            <a:r>
              <a:rPr lang="nl-BE" dirty="0" err="1" smtClean="0"/>
              <a:t>or</a:t>
            </a:r>
            <a:r>
              <a:rPr lang="nl-BE" dirty="0" smtClean="0"/>
              <a:t> offer made </a:t>
            </a:r>
            <a:r>
              <a:rPr lang="nl-BE" i="1" dirty="0" smtClean="0"/>
              <a:t>at the moment of </a:t>
            </a:r>
            <a:r>
              <a:rPr lang="nl-BE" i="1" dirty="0" err="1" smtClean="0"/>
              <a:t>speaking</a:t>
            </a:r>
            <a:endParaRPr lang="nl-BE" i="1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- </a:t>
            </a:r>
            <a:r>
              <a:rPr lang="nl-BE" dirty="0" err="1" smtClean="0"/>
              <a:t>I’ll</a:t>
            </a:r>
            <a:r>
              <a:rPr lang="nl-BE" dirty="0" smtClean="0"/>
              <a:t> have the steak, </a:t>
            </a:r>
            <a:r>
              <a:rPr lang="nl-BE" dirty="0" err="1" smtClean="0"/>
              <a:t>please</a:t>
            </a:r>
            <a:r>
              <a:rPr lang="nl-BE" dirty="0" smtClean="0"/>
              <a:t>.</a:t>
            </a:r>
          </a:p>
          <a:p>
            <a:pPr>
              <a:buNone/>
            </a:pPr>
            <a:r>
              <a:rPr lang="nl-BE" dirty="0" smtClean="0"/>
              <a:t>- </a:t>
            </a:r>
            <a:r>
              <a:rPr lang="nl-BE" dirty="0" err="1" smtClean="0"/>
              <a:t>I’ll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tomorrow</a:t>
            </a:r>
            <a:r>
              <a:rPr lang="nl-BE" dirty="0" smtClean="0"/>
              <a:t>, bye!</a:t>
            </a:r>
          </a:p>
          <a:p>
            <a:pPr>
              <a:buNone/>
            </a:pPr>
            <a:r>
              <a:rPr lang="nl-BE" dirty="0" smtClean="0"/>
              <a:t>- </a:t>
            </a:r>
            <a:r>
              <a:rPr lang="nl-BE" dirty="0" err="1"/>
              <a:t>T</a:t>
            </a:r>
            <a:r>
              <a:rPr lang="nl-BE" dirty="0" err="1" smtClean="0"/>
              <a:t>here’s</a:t>
            </a:r>
            <a:r>
              <a:rPr lang="nl-BE" dirty="0" smtClean="0"/>
              <a:t> </a:t>
            </a:r>
            <a:r>
              <a:rPr lang="nl-BE" dirty="0" err="1" smtClean="0"/>
              <a:t>someone</a:t>
            </a:r>
            <a:r>
              <a:rPr lang="nl-BE" dirty="0" smtClean="0"/>
              <a:t> at the door! – OK, </a:t>
            </a:r>
            <a:r>
              <a:rPr lang="nl-BE" dirty="0" err="1" smtClean="0"/>
              <a:t>I’ll</a:t>
            </a:r>
            <a:r>
              <a:rPr lang="nl-BE" dirty="0" smtClean="0"/>
              <a:t> open it.</a:t>
            </a:r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nl-BE" dirty="0" smtClean="0"/>
              <a:t>Plans, </a:t>
            </a:r>
            <a:r>
              <a:rPr lang="nl-BE" dirty="0" err="1" smtClean="0"/>
              <a:t>decisions</a:t>
            </a:r>
            <a:r>
              <a:rPr lang="nl-BE" dirty="0" smtClean="0"/>
              <a:t>, and </a:t>
            </a:r>
            <a:r>
              <a:rPr lang="nl-BE" dirty="0" err="1" smtClean="0"/>
              <a:t>intentions</a:t>
            </a:r>
            <a:r>
              <a:rPr lang="nl-BE" dirty="0" smtClean="0"/>
              <a:t>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ln>
            <a:solidFill>
              <a:schemeClr val="accent2"/>
            </a:solidFill>
          </a:ln>
        </p:spPr>
        <p:txBody>
          <a:bodyPr/>
          <a:lstStyle/>
          <a:p>
            <a:pPr>
              <a:buNone/>
            </a:pPr>
            <a:r>
              <a:rPr lang="nl-BE" dirty="0" smtClean="0"/>
              <a:t>GOING TO: to express a </a:t>
            </a:r>
            <a:r>
              <a:rPr lang="nl-BE" dirty="0" err="1" smtClean="0"/>
              <a:t>future</a:t>
            </a:r>
            <a:r>
              <a:rPr lang="nl-BE" dirty="0" smtClean="0"/>
              <a:t> plan, </a:t>
            </a:r>
            <a:r>
              <a:rPr lang="nl-BE" dirty="0" err="1" smtClean="0"/>
              <a:t>decision</a:t>
            </a:r>
            <a:r>
              <a:rPr lang="nl-BE" dirty="0"/>
              <a:t> </a:t>
            </a:r>
            <a:r>
              <a:rPr lang="nl-BE" dirty="0" err="1" smtClean="0"/>
              <a:t>or</a:t>
            </a:r>
            <a:r>
              <a:rPr lang="nl-BE" dirty="0" smtClean="0"/>
              <a:t> </a:t>
            </a:r>
            <a:r>
              <a:rPr lang="nl-BE" dirty="0" err="1" smtClean="0"/>
              <a:t>intention</a:t>
            </a:r>
            <a:r>
              <a:rPr lang="nl-BE" dirty="0" smtClean="0"/>
              <a:t> made </a:t>
            </a:r>
            <a:r>
              <a:rPr lang="nl-BE" i="1" dirty="0" err="1" smtClean="0"/>
              <a:t>before</a:t>
            </a:r>
            <a:r>
              <a:rPr lang="nl-BE" i="1" dirty="0" smtClean="0"/>
              <a:t> the moment of </a:t>
            </a:r>
            <a:r>
              <a:rPr lang="nl-BE" i="1" dirty="0" err="1" smtClean="0"/>
              <a:t>speaking</a:t>
            </a:r>
            <a:endParaRPr lang="nl-BE" i="1" dirty="0" smtClean="0"/>
          </a:p>
          <a:p>
            <a:pPr>
              <a:buNone/>
            </a:pPr>
            <a:endParaRPr lang="nl-BE" dirty="0" smtClean="0"/>
          </a:p>
          <a:p>
            <a:pPr>
              <a:buFontTx/>
              <a:buChar char="-"/>
            </a:pPr>
            <a:r>
              <a:rPr lang="nl-BE" dirty="0" err="1" smtClean="0"/>
              <a:t>When</a:t>
            </a:r>
            <a:r>
              <a:rPr lang="nl-BE" dirty="0" smtClean="0"/>
              <a:t> I </a:t>
            </a:r>
            <a:r>
              <a:rPr lang="nl-BE" dirty="0" err="1" smtClean="0"/>
              <a:t>grow</a:t>
            </a:r>
            <a:r>
              <a:rPr lang="nl-BE" dirty="0" smtClean="0"/>
              <a:t> up, </a:t>
            </a:r>
            <a:r>
              <a:rPr lang="nl-BE" dirty="0" err="1" smtClean="0"/>
              <a:t>I’m</a:t>
            </a:r>
            <a:r>
              <a:rPr lang="nl-BE" dirty="0" smtClean="0"/>
              <a:t> </a:t>
            </a:r>
            <a:r>
              <a:rPr lang="nl-BE" dirty="0" err="1" smtClean="0"/>
              <a:t>going</a:t>
            </a:r>
            <a:r>
              <a:rPr lang="nl-BE" dirty="0" smtClean="0"/>
              <a:t> to </a:t>
            </a:r>
            <a:r>
              <a:rPr lang="nl-BE" dirty="0" err="1" smtClean="0"/>
              <a:t>be</a:t>
            </a:r>
            <a:r>
              <a:rPr lang="nl-BE" dirty="0" smtClean="0"/>
              <a:t> a doctor.</a:t>
            </a:r>
          </a:p>
          <a:p>
            <a:pPr>
              <a:buFontTx/>
              <a:buChar char="-"/>
            </a:pPr>
            <a:r>
              <a:rPr lang="nl-BE" dirty="0" smtClean="0"/>
              <a:t>Jane and Peter are </a:t>
            </a:r>
            <a:r>
              <a:rPr lang="nl-BE" dirty="0" err="1" smtClean="0"/>
              <a:t>going</a:t>
            </a:r>
            <a:r>
              <a:rPr lang="nl-BE" dirty="0" smtClean="0"/>
              <a:t> to </a:t>
            </a:r>
            <a:r>
              <a:rPr lang="nl-BE" dirty="0" err="1" smtClean="0"/>
              <a:t>get</a:t>
            </a:r>
            <a:r>
              <a:rPr lang="nl-BE" dirty="0" smtClean="0"/>
              <a:t> </a:t>
            </a:r>
            <a:r>
              <a:rPr lang="nl-BE" dirty="0" err="1" smtClean="0"/>
              <a:t>married</a:t>
            </a:r>
            <a:r>
              <a:rPr lang="nl-BE" dirty="0" smtClean="0"/>
              <a:t> </a:t>
            </a:r>
            <a:r>
              <a:rPr lang="nl-BE" dirty="0" err="1" smtClean="0"/>
              <a:t>after</a:t>
            </a:r>
            <a:r>
              <a:rPr lang="nl-BE" dirty="0" smtClean="0"/>
              <a:t> </a:t>
            </a:r>
            <a:r>
              <a:rPr lang="nl-BE" dirty="0" err="1" smtClean="0"/>
              <a:t>they</a:t>
            </a:r>
            <a:r>
              <a:rPr lang="nl-BE" dirty="0" smtClean="0"/>
              <a:t> </a:t>
            </a:r>
            <a:r>
              <a:rPr lang="nl-BE" dirty="0" err="1" smtClean="0"/>
              <a:t>graduate</a:t>
            </a:r>
            <a:r>
              <a:rPr lang="nl-BE" dirty="0" smtClean="0"/>
              <a:t>.</a:t>
            </a:r>
          </a:p>
          <a:p>
            <a:pPr>
              <a:buFontTx/>
              <a:buChar char="-"/>
            </a:pPr>
            <a:r>
              <a:rPr lang="nl-BE" dirty="0" err="1" smtClean="0"/>
              <a:t>We’re</a:t>
            </a:r>
            <a:r>
              <a:rPr lang="nl-BE" dirty="0" smtClean="0"/>
              <a:t> </a:t>
            </a:r>
            <a:r>
              <a:rPr lang="nl-BE" dirty="0" err="1" smtClean="0"/>
              <a:t>going</a:t>
            </a:r>
            <a:r>
              <a:rPr lang="nl-BE" dirty="0" smtClean="0"/>
              <a:t> to </a:t>
            </a:r>
            <a:r>
              <a:rPr lang="nl-BE" dirty="0" err="1" smtClean="0"/>
              <a:t>paint</a:t>
            </a:r>
            <a:r>
              <a:rPr lang="nl-BE" dirty="0" smtClean="0"/>
              <a:t> </a:t>
            </a:r>
            <a:r>
              <a:rPr lang="nl-BE" dirty="0" err="1" smtClean="0"/>
              <a:t>this</a:t>
            </a:r>
            <a:r>
              <a:rPr lang="nl-BE" dirty="0" smtClean="0"/>
              <a:t> room blue.</a:t>
            </a: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nl-BE" dirty="0" err="1" smtClean="0"/>
              <a:t>Facts</a:t>
            </a:r>
            <a:r>
              <a:rPr lang="nl-BE" dirty="0" smtClean="0"/>
              <a:t> and </a:t>
            </a:r>
            <a:r>
              <a:rPr lang="nl-BE" dirty="0" err="1" smtClean="0"/>
              <a:t>predictions</a:t>
            </a:r>
            <a:r>
              <a:rPr lang="nl-BE" dirty="0" smtClean="0"/>
              <a:t> (1)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>
              <a:buNone/>
            </a:pPr>
            <a:r>
              <a:rPr lang="nl-BE" dirty="0" smtClean="0"/>
              <a:t>WILL: to express a </a:t>
            </a:r>
            <a:r>
              <a:rPr lang="nl-BE" dirty="0" err="1" smtClean="0"/>
              <a:t>future</a:t>
            </a:r>
            <a:r>
              <a:rPr lang="nl-BE" dirty="0" smtClean="0"/>
              <a:t> </a:t>
            </a:r>
            <a:r>
              <a:rPr lang="nl-BE" dirty="0" err="1" smtClean="0"/>
              <a:t>fact</a:t>
            </a:r>
            <a:r>
              <a:rPr lang="nl-BE" dirty="0" smtClean="0"/>
              <a:t> </a:t>
            </a:r>
            <a:r>
              <a:rPr lang="nl-BE" dirty="0" err="1" smtClean="0"/>
              <a:t>or</a:t>
            </a:r>
            <a:r>
              <a:rPr lang="nl-BE" dirty="0" smtClean="0"/>
              <a:t> </a:t>
            </a:r>
            <a:r>
              <a:rPr lang="nl-BE" dirty="0" err="1" smtClean="0"/>
              <a:t>prediction</a:t>
            </a:r>
            <a:endParaRPr lang="nl-BE" dirty="0" smtClean="0"/>
          </a:p>
          <a:p>
            <a:pPr>
              <a:buNone/>
            </a:pPr>
            <a:r>
              <a:rPr lang="nl-BE" dirty="0"/>
              <a:t>	</a:t>
            </a:r>
            <a:r>
              <a:rPr lang="nl-BE" dirty="0" smtClean="0"/>
              <a:t>= “pure </a:t>
            </a:r>
            <a:r>
              <a:rPr lang="nl-BE" dirty="0" err="1" smtClean="0"/>
              <a:t>future</a:t>
            </a:r>
            <a:r>
              <a:rPr lang="nl-BE" dirty="0" smtClean="0"/>
              <a:t>” </a:t>
            </a:r>
            <a:r>
              <a:rPr lang="nl-BE" dirty="0" err="1" smtClean="0"/>
              <a:t>or</a:t>
            </a:r>
            <a:r>
              <a:rPr lang="nl-BE" dirty="0" smtClean="0"/>
              <a:t> “</a:t>
            </a:r>
            <a:r>
              <a:rPr lang="nl-BE" dirty="0" err="1" smtClean="0"/>
              <a:t>future</a:t>
            </a:r>
            <a:r>
              <a:rPr lang="nl-BE" dirty="0" smtClean="0"/>
              <a:t> </a:t>
            </a:r>
            <a:r>
              <a:rPr lang="nl-BE" dirty="0" err="1" smtClean="0"/>
              <a:t>simple</a:t>
            </a:r>
            <a:r>
              <a:rPr lang="nl-BE" dirty="0" smtClean="0"/>
              <a:t>”</a:t>
            </a:r>
          </a:p>
          <a:p>
            <a:pPr>
              <a:buNone/>
            </a:pPr>
            <a:endParaRPr lang="nl-BE" dirty="0" smtClean="0"/>
          </a:p>
          <a:p>
            <a:pPr>
              <a:buFontTx/>
              <a:buChar char="-"/>
            </a:pPr>
            <a:r>
              <a:rPr lang="nl-BE" dirty="0" err="1" smtClean="0"/>
              <a:t>We’ll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away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two</a:t>
            </a:r>
            <a:r>
              <a:rPr lang="nl-BE" dirty="0" smtClean="0"/>
              <a:t> weeks.</a:t>
            </a:r>
          </a:p>
          <a:p>
            <a:pPr>
              <a:buFontTx/>
              <a:buChar char="-"/>
            </a:pPr>
            <a:r>
              <a:rPr lang="nl-BE" dirty="0" err="1" smtClean="0"/>
              <a:t>Our</a:t>
            </a:r>
            <a:r>
              <a:rPr lang="nl-BE" dirty="0" smtClean="0"/>
              <a:t> </a:t>
            </a:r>
            <a:r>
              <a:rPr lang="nl-BE" dirty="0" err="1" smtClean="0"/>
              <a:t>love</a:t>
            </a:r>
            <a:r>
              <a:rPr lang="nl-BE" dirty="0" smtClean="0"/>
              <a:t> </a:t>
            </a:r>
            <a:r>
              <a:rPr lang="nl-BE" dirty="0" err="1" smtClean="0"/>
              <a:t>will</a:t>
            </a:r>
            <a:r>
              <a:rPr lang="nl-BE" dirty="0" smtClean="0"/>
              <a:t> last </a:t>
            </a:r>
            <a:r>
              <a:rPr lang="nl-BE" dirty="0" err="1" smtClean="0"/>
              <a:t>forever</a:t>
            </a:r>
            <a:r>
              <a:rPr lang="nl-BE" dirty="0" smtClean="0"/>
              <a:t>.</a:t>
            </a:r>
          </a:p>
          <a:p>
            <a:pPr>
              <a:buFontTx/>
              <a:buChar char="-"/>
            </a:pPr>
            <a:r>
              <a:rPr lang="nl-BE" dirty="0" smtClean="0"/>
              <a:t>These </a:t>
            </a:r>
            <a:r>
              <a:rPr lang="nl-BE" dirty="0" err="1" smtClean="0"/>
              <a:t>flowers</a:t>
            </a:r>
            <a:r>
              <a:rPr lang="nl-BE" dirty="0" smtClean="0"/>
              <a:t> </a:t>
            </a:r>
            <a:r>
              <a:rPr lang="nl-BE" dirty="0" err="1" smtClean="0"/>
              <a:t>won’t</a:t>
            </a:r>
            <a:r>
              <a:rPr lang="nl-BE" dirty="0" smtClean="0"/>
              <a:t> </a:t>
            </a:r>
            <a:r>
              <a:rPr lang="nl-BE" dirty="0" err="1" smtClean="0"/>
              <a:t>grow</a:t>
            </a:r>
            <a:r>
              <a:rPr lang="nl-BE" dirty="0" smtClean="0"/>
              <a:t> </a:t>
            </a:r>
            <a:r>
              <a:rPr lang="nl-BE" dirty="0" err="1" smtClean="0"/>
              <a:t>under</a:t>
            </a:r>
            <a:r>
              <a:rPr lang="nl-BE" dirty="0" smtClean="0"/>
              <a:t> the tree. It’s </a:t>
            </a:r>
            <a:r>
              <a:rPr lang="nl-BE" dirty="0" err="1" smtClean="0"/>
              <a:t>too</a:t>
            </a:r>
            <a:r>
              <a:rPr lang="nl-BE" dirty="0" smtClean="0"/>
              <a:t> </a:t>
            </a:r>
            <a:r>
              <a:rPr lang="nl-BE" dirty="0" err="1" smtClean="0"/>
              <a:t>dark</a:t>
            </a:r>
            <a:r>
              <a:rPr lang="nl-BE" dirty="0" smtClean="0"/>
              <a:t>.</a:t>
            </a: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nl-BE" dirty="0" err="1" smtClean="0"/>
              <a:t>Facts</a:t>
            </a:r>
            <a:r>
              <a:rPr lang="nl-BE" dirty="0" smtClean="0"/>
              <a:t> and </a:t>
            </a:r>
            <a:r>
              <a:rPr lang="nl-BE" dirty="0" err="1" smtClean="0"/>
              <a:t>predictions</a:t>
            </a:r>
            <a:r>
              <a:rPr lang="nl-BE" dirty="0" smtClean="0"/>
              <a:t>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>
              <a:buNone/>
            </a:pPr>
            <a:r>
              <a:rPr lang="nl-BE" dirty="0" err="1" smtClean="0"/>
              <a:t>Note</a:t>
            </a:r>
            <a:r>
              <a:rPr lang="nl-BE" dirty="0" smtClean="0"/>
              <a:t>: Will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prediction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based</a:t>
            </a:r>
            <a:r>
              <a:rPr lang="nl-BE" dirty="0" smtClean="0"/>
              <a:t> more </a:t>
            </a:r>
            <a:r>
              <a:rPr lang="nl-BE" dirty="0" err="1" smtClean="0"/>
              <a:t>on</a:t>
            </a:r>
            <a:r>
              <a:rPr lang="nl-BE" dirty="0" smtClean="0"/>
              <a:t> </a:t>
            </a:r>
            <a:r>
              <a:rPr lang="nl-BE" dirty="0" err="1" smtClean="0"/>
              <a:t>an</a:t>
            </a:r>
            <a:r>
              <a:rPr lang="nl-BE" dirty="0" smtClean="0"/>
              <a:t> </a:t>
            </a:r>
            <a:r>
              <a:rPr lang="nl-BE" dirty="0" err="1" smtClean="0"/>
              <a:t>opinion</a:t>
            </a:r>
            <a:r>
              <a:rPr lang="nl-BE" dirty="0" smtClean="0"/>
              <a:t> </a:t>
            </a:r>
            <a:r>
              <a:rPr lang="nl-BE" dirty="0" err="1" smtClean="0"/>
              <a:t>than</a:t>
            </a:r>
            <a:r>
              <a:rPr lang="nl-BE" dirty="0" smtClean="0"/>
              <a:t> a </a:t>
            </a:r>
            <a:r>
              <a:rPr lang="nl-BE" dirty="0" err="1" smtClean="0"/>
              <a:t>fact</a:t>
            </a:r>
            <a:r>
              <a:rPr lang="nl-BE" dirty="0" smtClean="0"/>
              <a:t>.</a:t>
            </a:r>
          </a:p>
          <a:p>
            <a:endParaRPr lang="nl-BE" dirty="0" smtClean="0"/>
          </a:p>
          <a:p>
            <a:pPr>
              <a:buFontTx/>
              <a:buChar char="-"/>
            </a:pPr>
            <a:r>
              <a:rPr lang="nl-BE" u="sng" dirty="0" smtClean="0"/>
              <a:t>I </a:t>
            </a:r>
            <a:r>
              <a:rPr lang="nl-BE" u="sng" dirty="0" err="1" smtClean="0"/>
              <a:t>don’t</a:t>
            </a:r>
            <a:r>
              <a:rPr lang="nl-BE" u="sng" dirty="0" smtClean="0"/>
              <a:t> </a:t>
            </a:r>
            <a:r>
              <a:rPr lang="nl-BE" u="sng" dirty="0" err="1" smtClean="0"/>
              <a:t>think</a:t>
            </a:r>
            <a:r>
              <a:rPr lang="nl-BE" dirty="0" smtClean="0"/>
              <a:t> Laura </a:t>
            </a:r>
            <a:r>
              <a:rPr lang="nl-BE" i="1" dirty="0" err="1" smtClean="0"/>
              <a:t>will</a:t>
            </a:r>
            <a:r>
              <a:rPr lang="nl-BE" i="1" dirty="0" smtClean="0"/>
              <a:t> do </a:t>
            </a:r>
            <a:r>
              <a:rPr lang="nl-BE" dirty="0" err="1" smtClean="0"/>
              <a:t>very</a:t>
            </a:r>
            <a:r>
              <a:rPr lang="nl-BE" dirty="0" smtClean="0"/>
              <a:t> </a:t>
            </a:r>
            <a:r>
              <a:rPr lang="nl-BE" dirty="0" err="1" smtClean="0"/>
              <a:t>well</a:t>
            </a:r>
            <a:r>
              <a:rPr lang="nl-BE" dirty="0" smtClean="0"/>
              <a:t> in her </a:t>
            </a:r>
            <a:r>
              <a:rPr lang="nl-BE" dirty="0" err="1" smtClean="0"/>
              <a:t>exam</a:t>
            </a:r>
            <a:r>
              <a:rPr lang="nl-BE" dirty="0" smtClean="0"/>
              <a:t>. </a:t>
            </a:r>
            <a:r>
              <a:rPr lang="nl-BE" dirty="0" err="1" smtClean="0"/>
              <a:t>She</a:t>
            </a:r>
            <a:r>
              <a:rPr lang="nl-BE" dirty="0" smtClean="0"/>
              <a:t> </a:t>
            </a:r>
            <a:r>
              <a:rPr lang="nl-BE" dirty="0" err="1" smtClean="0"/>
              <a:t>doesn’t</a:t>
            </a:r>
            <a:r>
              <a:rPr lang="nl-BE" dirty="0" smtClean="0"/>
              <a:t> do </a:t>
            </a:r>
            <a:r>
              <a:rPr lang="nl-BE" dirty="0" err="1" smtClean="0"/>
              <a:t>any</a:t>
            </a:r>
            <a:r>
              <a:rPr lang="nl-BE" dirty="0" smtClean="0"/>
              <a:t> </a:t>
            </a:r>
            <a:r>
              <a:rPr lang="nl-BE" dirty="0" err="1" smtClean="0"/>
              <a:t>work</a:t>
            </a:r>
            <a:r>
              <a:rPr lang="nl-BE" dirty="0" smtClean="0"/>
              <a:t>.</a:t>
            </a:r>
          </a:p>
          <a:p>
            <a:pPr>
              <a:buFontTx/>
              <a:buChar char="-"/>
            </a:pPr>
            <a:r>
              <a:rPr lang="nl-BE" u="sng" dirty="0" smtClean="0"/>
              <a:t>I </a:t>
            </a:r>
            <a:r>
              <a:rPr lang="nl-BE" u="sng" dirty="0" err="1" smtClean="0"/>
              <a:t>am</a:t>
            </a:r>
            <a:r>
              <a:rPr lang="nl-BE" u="sng" dirty="0" smtClean="0"/>
              <a:t> </a:t>
            </a:r>
            <a:r>
              <a:rPr lang="nl-BE" u="sng" dirty="0" err="1" smtClean="0"/>
              <a:t>convinced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inflation</a:t>
            </a:r>
            <a:r>
              <a:rPr lang="nl-BE" dirty="0" smtClean="0"/>
              <a:t> </a:t>
            </a:r>
            <a:r>
              <a:rPr lang="nl-BE" i="1" dirty="0" err="1" smtClean="0"/>
              <a:t>will</a:t>
            </a:r>
            <a:r>
              <a:rPr lang="nl-BE" i="1" dirty="0" smtClean="0"/>
              <a:t> </a:t>
            </a:r>
            <a:r>
              <a:rPr lang="nl-BE" i="1" dirty="0" err="1" smtClean="0"/>
              <a:t>fall</a:t>
            </a:r>
            <a:r>
              <a:rPr lang="nl-BE" i="1" dirty="0" smtClean="0"/>
              <a:t> </a:t>
            </a:r>
            <a:r>
              <a:rPr lang="nl-BE" dirty="0" smtClean="0"/>
              <a:t>to </a:t>
            </a:r>
            <a:r>
              <a:rPr lang="nl-BE" dirty="0" err="1" smtClean="0"/>
              <a:t>three</a:t>
            </a:r>
            <a:r>
              <a:rPr lang="nl-BE" dirty="0" smtClean="0"/>
              <a:t> per cent </a:t>
            </a:r>
            <a:r>
              <a:rPr lang="nl-BE" dirty="0" err="1" smtClean="0"/>
              <a:t>next</a:t>
            </a:r>
            <a:r>
              <a:rPr lang="nl-BE" dirty="0" smtClean="0"/>
              <a:t> </a:t>
            </a:r>
            <a:r>
              <a:rPr lang="nl-BE" dirty="0" err="1" smtClean="0"/>
              <a:t>year</a:t>
            </a:r>
            <a:r>
              <a:rPr lang="nl-BE" dirty="0" smtClean="0"/>
              <a:t>.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nl-BE" dirty="0" err="1" smtClean="0"/>
              <a:t>Facts</a:t>
            </a:r>
            <a:r>
              <a:rPr lang="nl-BE" dirty="0" smtClean="0"/>
              <a:t> and </a:t>
            </a:r>
            <a:r>
              <a:rPr lang="nl-BE" dirty="0" err="1" smtClean="0"/>
              <a:t>predictions</a:t>
            </a:r>
            <a:r>
              <a:rPr lang="nl-BE" dirty="0" smtClean="0"/>
              <a:t> (3)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>
              <a:buNone/>
            </a:pPr>
            <a:r>
              <a:rPr lang="nl-BE" dirty="0" smtClean="0"/>
              <a:t>GOING TO: to express a </a:t>
            </a:r>
            <a:r>
              <a:rPr lang="nl-BE" dirty="0" err="1" smtClean="0"/>
              <a:t>prediction</a:t>
            </a:r>
            <a:r>
              <a:rPr lang="nl-BE" dirty="0" smtClean="0"/>
              <a:t>, </a:t>
            </a:r>
            <a:r>
              <a:rPr lang="nl-BE" dirty="0" err="1" smtClean="0"/>
              <a:t>especially</a:t>
            </a:r>
            <a:r>
              <a:rPr lang="nl-BE" dirty="0" smtClean="0"/>
              <a:t> </a:t>
            </a:r>
            <a:r>
              <a:rPr lang="nl-BE" dirty="0" err="1" smtClean="0"/>
              <a:t>when</a:t>
            </a:r>
            <a:r>
              <a:rPr lang="nl-BE" dirty="0" smtClean="0"/>
              <a:t> </a:t>
            </a:r>
            <a:r>
              <a:rPr lang="nl-BE" dirty="0" err="1" smtClean="0"/>
              <a:t>it</a:t>
            </a:r>
            <a:r>
              <a:rPr lang="nl-BE" dirty="0" smtClean="0"/>
              <a:t> is </a:t>
            </a:r>
            <a:r>
              <a:rPr lang="nl-BE" dirty="0" err="1" smtClean="0"/>
              <a:t>based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a present </a:t>
            </a:r>
            <a:r>
              <a:rPr lang="nl-BE" dirty="0" err="1" smtClean="0"/>
              <a:t>fact</a:t>
            </a:r>
            <a:r>
              <a:rPr lang="nl-BE" dirty="0" smtClean="0"/>
              <a:t>. </a:t>
            </a:r>
            <a:r>
              <a:rPr lang="nl-BE" dirty="0" err="1" smtClean="0"/>
              <a:t>There</a:t>
            </a:r>
            <a:r>
              <a:rPr lang="nl-BE" dirty="0" smtClean="0"/>
              <a:t> is </a:t>
            </a:r>
            <a:r>
              <a:rPr lang="nl-BE" dirty="0" err="1" smtClean="0"/>
              <a:t>evidence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something</a:t>
            </a:r>
            <a:r>
              <a:rPr lang="nl-BE" dirty="0" smtClean="0"/>
              <a:t> is </a:t>
            </a:r>
            <a:r>
              <a:rPr lang="nl-BE" dirty="0" err="1" smtClean="0"/>
              <a:t>certain</a:t>
            </a:r>
            <a:r>
              <a:rPr lang="nl-BE" dirty="0" smtClean="0"/>
              <a:t> to happen.</a:t>
            </a:r>
          </a:p>
          <a:p>
            <a:pPr>
              <a:buNone/>
            </a:pPr>
            <a:endParaRPr lang="nl-BE" dirty="0"/>
          </a:p>
          <a:p>
            <a:pPr>
              <a:buFontTx/>
              <a:buChar char="-"/>
            </a:pPr>
            <a:r>
              <a:rPr lang="nl-BE" dirty="0" err="1" smtClean="0"/>
              <a:t>She’s</a:t>
            </a:r>
            <a:r>
              <a:rPr lang="nl-BE" dirty="0" smtClean="0"/>
              <a:t> </a:t>
            </a:r>
            <a:r>
              <a:rPr lang="nl-BE" dirty="0" err="1" smtClean="0"/>
              <a:t>going</a:t>
            </a:r>
            <a:r>
              <a:rPr lang="nl-BE" dirty="0" smtClean="0"/>
              <a:t> to have a baby.</a:t>
            </a:r>
          </a:p>
          <a:p>
            <a:pPr>
              <a:buFontTx/>
              <a:buChar char="-"/>
            </a:pPr>
            <a:r>
              <a:rPr lang="nl-BE" dirty="0" err="1" smtClean="0"/>
              <a:t>Our</a:t>
            </a:r>
            <a:r>
              <a:rPr lang="nl-BE" dirty="0" smtClean="0"/>
              <a:t> team is </a:t>
            </a:r>
            <a:r>
              <a:rPr lang="nl-BE" dirty="0" err="1" smtClean="0"/>
              <a:t>going</a:t>
            </a:r>
            <a:r>
              <a:rPr lang="nl-BE" dirty="0" smtClean="0"/>
              <a:t> to win the match.</a:t>
            </a:r>
          </a:p>
          <a:p>
            <a:pPr>
              <a:buFontTx/>
              <a:buChar char="-"/>
            </a:pPr>
            <a:r>
              <a:rPr lang="nl-BE" dirty="0" err="1" smtClean="0"/>
              <a:t>It</a:t>
            </a:r>
            <a:r>
              <a:rPr lang="nl-BE" dirty="0" smtClean="0"/>
              <a:t> </a:t>
            </a:r>
            <a:r>
              <a:rPr lang="nl-BE" dirty="0" err="1" smtClean="0"/>
              <a:t>isn’t</a:t>
            </a:r>
            <a:r>
              <a:rPr lang="nl-BE" dirty="0" smtClean="0"/>
              <a:t> </a:t>
            </a:r>
            <a:r>
              <a:rPr lang="nl-BE" dirty="0" err="1" smtClean="0"/>
              <a:t>going</a:t>
            </a:r>
            <a:r>
              <a:rPr lang="nl-BE" dirty="0" smtClean="0"/>
              <a:t> to </a:t>
            </a:r>
            <a:r>
              <a:rPr lang="nl-BE" dirty="0" err="1" smtClean="0"/>
              <a:t>rain</a:t>
            </a:r>
            <a:r>
              <a:rPr lang="nl-BE" dirty="0" smtClean="0"/>
              <a:t> </a:t>
            </a:r>
            <a:r>
              <a:rPr lang="nl-BE" dirty="0" err="1" smtClean="0"/>
              <a:t>today</a:t>
            </a:r>
            <a:r>
              <a:rPr lang="nl-BE" dirty="0" smtClean="0"/>
              <a:t>, </a:t>
            </a:r>
            <a:r>
              <a:rPr lang="nl-BE" dirty="0" err="1" smtClean="0"/>
              <a:t>there</a:t>
            </a:r>
            <a:r>
              <a:rPr lang="nl-BE" dirty="0" smtClean="0"/>
              <a:t> </a:t>
            </a:r>
            <a:r>
              <a:rPr lang="nl-BE" dirty="0" err="1" smtClean="0"/>
              <a:t>aren’t</a:t>
            </a:r>
            <a:r>
              <a:rPr lang="nl-BE" dirty="0" smtClean="0"/>
              <a:t> </a:t>
            </a:r>
            <a:r>
              <a:rPr lang="nl-BE" dirty="0" err="1" smtClean="0"/>
              <a:t>any</a:t>
            </a:r>
            <a:r>
              <a:rPr lang="nl-BE" dirty="0" smtClean="0"/>
              <a:t> </a:t>
            </a:r>
            <a:r>
              <a:rPr lang="nl-BE" dirty="0" err="1" smtClean="0"/>
              <a:t>clouds</a:t>
            </a:r>
            <a:r>
              <a:rPr lang="nl-BE" dirty="0" smtClean="0"/>
              <a:t> in the </a:t>
            </a:r>
            <a:r>
              <a:rPr lang="nl-BE" dirty="0" err="1" smtClean="0"/>
              <a:t>sky</a:t>
            </a:r>
            <a:r>
              <a:rPr lang="nl-BE" dirty="0" smtClean="0"/>
              <a:t>.</a:t>
            </a: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nl-BE" dirty="0" err="1" smtClean="0"/>
              <a:t>Facts</a:t>
            </a:r>
            <a:r>
              <a:rPr lang="nl-BE" dirty="0" smtClean="0"/>
              <a:t> and </a:t>
            </a:r>
            <a:r>
              <a:rPr lang="nl-BE" dirty="0" err="1" smtClean="0"/>
              <a:t>predictions</a:t>
            </a:r>
            <a:r>
              <a:rPr lang="nl-BE" dirty="0" smtClean="0"/>
              <a:t> (4)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>
              <a:buNone/>
            </a:pPr>
            <a:r>
              <a:rPr lang="nl-BE" dirty="0" err="1" smtClean="0"/>
              <a:t>Sometimes</a:t>
            </a:r>
            <a:r>
              <a:rPr lang="nl-BE" dirty="0" smtClean="0"/>
              <a:t> </a:t>
            </a:r>
            <a:r>
              <a:rPr lang="nl-BE" dirty="0" err="1" smtClean="0"/>
              <a:t>there</a:t>
            </a:r>
            <a:r>
              <a:rPr lang="nl-BE" dirty="0" smtClean="0"/>
              <a:t> is </a:t>
            </a:r>
            <a:r>
              <a:rPr lang="nl-BE" dirty="0" err="1" smtClean="0"/>
              <a:t>hardly</a:t>
            </a:r>
            <a:r>
              <a:rPr lang="nl-BE" dirty="0" smtClean="0"/>
              <a:t> </a:t>
            </a:r>
            <a:r>
              <a:rPr lang="nl-BE" dirty="0" err="1" smtClean="0"/>
              <a:t>any</a:t>
            </a:r>
            <a:r>
              <a:rPr lang="nl-BE" dirty="0" smtClean="0"/>
              <a:t> </a:t>
            </a:r>
            <a:r>
              <a:rPr lang="nl-BE" dirty="0" err="1" smtClean="0"/>
              <a:t>difference</a:t>
            </a:r>
            <a:r>
              <a:rPr lang="nl-BE" dirty="0" smtClean="0"/>
              <a:t> </a:t>
            </a:r>
            <a:r>
              <a:rPr lang="nl-BE" dirty="0" err="1" smtClean="0"/>
              <a:t>between</a:t>
            </a:r>
            <a:r>
              <a:rPr lang="nl-BE" dirty="0" smtClean="0"/>
              <a:t> WILL and GOING TO.</a:t>
            </a:r>
          </a:p>
          <a:p>
            <a:pPr>
              <a:buNone/>
            </a:pPr>
            <a:endParaRPr lang="nl-BE" dirty="0"/>
          </a:p>
          <a:p>
            <a:pPr>
              <a:buNone/>
            </a:pPr>
            <a:r>
              <a:rPr lang="nl-BE" dirty="0" err="1" smtClean="0"/>
              <a:t>Example</a:t>
            </a:r>
            <a:r>
              <a:rPr lang="nl-BE" dirty="0" smtClean="0"/>
              <a:t>:</a:t>
            </a:r>
          </a:p>
          <a:p>
            <a:pPr>
              <a:buNone/>
            </a:pPr>
            <a:r>
              <a:rPr lang="nl-BE" dirty="0" err="1" smtClean="0"/>
              <a:t>This</a:t>
            </a:r>
            <a:r>
              <a:rPr lang="nl-BE" dirty="0" smtClean="0"/>
              <a:t> </a:t>
            </a:r>
            <a:r>
              <a:rPr lang="nl-BE" dirty="0" err="1" smtClean="0"/>
              <a:t>government</a:t>
            </a:r>
            <a:r>
              <a:rPr lang="nl-BE" dirty="0" smtClean="0"/>
              <a:t> </a:t>
            </a:r>
            <a:r>
              <a:rPr lang="nl-BE" i="1" dirty="0" err="1" smtClean="0"/>
              <a:t>will</a:t>
            </a:r>
            <a:r>
              <a:rPr lang="nl-BE" i="1" dirty="0" smtClean="0"/>
              <a:t> / is </a:t>
            </a:r>
            <a:r>
              <a:rPr lang="nl-BE" i="1" dirty="0" err="1" smtClean="0"/>
              <a:t>going</a:t>
            </a:r>
            <a:r>
              <a:rPr lang="nl-BE" i="1" dirty="0" smtClean="0"/>
              <a:t> to </a:t>
            </a:r>
            <a:r>
              <a:rPr lang="nl-BE" dirty="0" smtClean="0"/>
              <a:t>ruin </a:t>
            </a:r>
            <a:r>
              <a:rPr lang="nl-BE" dirty="0" err="1" smtClean="0"/>
              <a:t>this</a:t>
            </a:r>
            <a:r>
              <a:rPr lang="nl-BE" dirty="0" smtClean="0"/>
              <a:t> country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its</a:t>
            </a:r>
            <a:r>
              <a:rPr lang="nl-BE" dirty="0" smtClean="0"/>
              <a:t> </a:t>
            </a:r>
            <a:r>
              <a:rPr lang="nl-BE" dirty="0" err="1" smtClean="0"/>
              <a:t>stupid</a:t>
            </a:r>
            <a:r>
              <a:rPr lang="nl-BE" dirty="0" smtClean="0"/>
              <a:t> </a:t>
            </a:r>
            <a:r>
              <a:rPr lang="nl-BE" dirty="0" err="1" smtClean="0"/>
              <a:t>economic</a:t>
            </a:r>
            <a:r>
              <a:rPr lang="nl-BE" dirty="0" smtClean="0"/>
              <a:t> politics.</a:t>
            </a: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nl-BE" dirty="0" err="1" smtClean="0"/>
              <a:t>Arrangements</a:t>
            </a:r>
            <a:r>
              <a:rPr lang="nl-BE" dirty="0" smtClean="0"/>
              <a:t> (1)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pPr>
              <a:buNone/>
            </a:pPr>
            <a:r>
              <a:rPr lang="nl-BE" dirty="0" smtClean="0"/>
              <a:t>PRESENT CONTINUOUS: to express a </a:t>
            </a:r>
            <a:r>
              <a:rPr lang="nl-BE" dirty="0" err="1" smtClean="0"/>
              <a:t>future</a:t>
            </a:r>
            <a:r>
              <a:rPr lang="nl-BE" dirty="0" smtClean="0"/>
              <a:t> arrangement </a:t>
            </a:r>
            <a:r>
              <a:rPr lang="nl-BE" dirty="0" err="1" smtClean="0"/>
              <a:t>between</a:t>
            </a:r>
            <a:r>
              <a:rPr lang="nl-BE" dirty="0" smtClean="0"/>
              <a:t> </a:t>
            </a:r>
            <a:r>
              <a:rPr lang="nl-BE" dirty="0" err="1" smtClean="0"/>
              <a:t>people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FontTx/>
              <a:buChar char="-"/>
            </a:pPr>
            <a:r>
              <a:rPr lang="nl-BE" dirty="0" err="1" smtClean="0"/>
              <a:t>We’re</a:t>
            </a:r>
            <a:r>
              <a:rPr lang="nl-BE" dirty="0" smtClean="0"/>
              <a:t> </a:t>
            </a:r>
            <a:r>
              <a:rPr lang="nl-BE" dirty="0" err="1" smtClean="0"/>
              <a:t>going</a:t>
            </a:r>
            <a:r>
              <a:rPr lang="nl-BE" dirty="0" smtClean="0"/>
              <a:t> out </a:t>
            </a:r>
            <a:r>
              <a:rPr lang="nl-BE" dirty="0" err="1" smtClean="0"/>
              <a:t>with</a:t>
            </a:r>
            <a:r>
              <a:rPr lang="nl-BE" dirty="0" smtClean="0"/>
              <a:t> Jack and </a:t>
            </a:r>
            <a:r>
              <a:rPr lang="nl-BE" dirty="0" err="1" smtClean="0"/>
              <a:t>Jill</a:t>
            </a:r>
            <a:r>
              <a:rPr lang="nl-BE" dirty="0" smtClean="0"/>
              <a:t> </a:t>
            </a:r>
            <a:r>
              <a:rPr lang="nl-BE" dirty="0" err="1" smtClean="0"/>
              <a:t>tonight</a:t>
            </a:r>
            <a:r>
              <a:rPr lang="nl-BE" dirty="0" smtClean="0"/>
              <a:t>.</a:t>
            </a:r>
          </a:p>
          <a:p>
            <a:pPr>
              <a:buFontTx/>
              <a:buChar char="-"/>
            </a:pPr>
            <a:r>
              <a:rPr lang="nl-BE" dirty="0" err="1" smtClean="0"/>
              <a:t>I’m</a:t>
            </a:r>
            <a:r>
              <a:rPr lang="nl-BE" dirty="0" smtClean="0"/>
              <a:t> </a:t>
            </a:r>
            <a:r>
              <a:rPr lang="nl-BE" dirty="0" err="1" smtClean="0"/>
              <a:t>having</a:t>
            </a:r>
            <a:r>
              <a:rPr lang="nl-BE" dirty="0" smtClean="0"/>
              <a:t> </a:t>
            </a:r>
            <a:r>
              <a:rPr lang="nl-BE" dirty="0" err="1" smtClean="0"/>
              <a:t>my</a:t>
            </a:r>
            <a:r>
              <a:rPr lang="nl-BE" dirty="0" smtClean="0"/>
              <a:t> </a:t>
            </a:r>
            <a:r>
              <a:rPr lang="nl-BE" dirty="0" err="1" smtClean="0"/>
              <a:t>hair</a:t>
            </a:r>
            <a:r>
              <a:rPr lang="nl-BE" dirty="0" smtClean="0"/>
              <a:t> </a:t>
            </a:r>
            <a:r>
              <a:rPr lang="nl-BE" dirty="0" err="1" smtClean="0"/>
              <a:t>cut</a:t>
            </a:r>
            <a:r>
              <a:rPr lang="nl-BE" dirty="0" smtClean="0"/>
              <a:t> </a:t>
            </a:r>
            <a:r>
              <a:rPr lang="nl-BE" dirty="0" err="1" smtClean="0"/>
              <a:t>tomorrow</a:t>
            </a:r>
            <a:r>
              <a:rPr lang="nl-BE" dirty="0" smtClean="0"/>
              <a:t>.</a:t>
            </a:r>
          </a:p>
          <a:p>
            <a:pPr>
              <a:buFontTx/>
              <a:buChar char="-"/>
            </a:pPr>
            <a:r>
              <a:rPr lang="nl-BE" dirty="0" err="1" smtClean="0"/>
              <a:t>What</a:t>
            </a:r>
            <a:r>
              <a:rPr lang="nl-BE" dirty="0" smtClean="0"/>
              <a:t> are we </a:t>
            </a:r>
            <a:r>
              <a:rPr lang="nl-BE" dirty="0" err="1" smtClean="0"/>
              <a:t>having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lunch?</a:t>
            </a:r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398</Words>
  <Application>Microsoft Office PowerPoint</Application>
  <PresentationFormat>Diavoorstelling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Dia 1</vt:lpstr>
      <vt:lpstr>Dia 2</vt:lpstr>
      <vt:lpstr>Plans, decisions and intentions (1)</vt:lpstr>
      <vt:lpstr>Plans, decisions, and intentions (2)</vt:lpstr>
      <vt:lpstr>Facts and predictions (1)</vt:lpstr>
      <vt:lpstr>Facts and predictions (2)</vt:lpstr>
      <vt:lpstr>Facts and predictions (3)</vt:lpstr>
      <vt:lpstr>Facts and predictions (4)</vt:lpstr>
      <vt:lpstr>Arrangements (1)</vt:lpstr>
      <vt:lpstr>Arrangements (2)</vt:lpstr>
      <vt:lpstr>Arrangements (3)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Kaat</dc:creator>
  <cp:lastModifiedBy>Kaat</cp:lastModifiedBy>
  <cp:revision>6</cp:revision>
  <dcterms:created xsi:type="dcterms:W3CDTF">2012-06-04T11:46:52Z</dcterms:created>
  <dcterms:modified xsi:type="dcterms:W3CDTF">2012-06-04T13:09:33Z</dcterms:modified>
</cp:coreProperties>
</file>