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-135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661A-7251-4F65-B8EC-AE0F165D793B}" type="datetimeFigureOut">
              <a:rPr lang="nl-BE" smtClean="0"/>
              <a:pPr/>
              <a:t>5/09/2012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A17B5-F2C1-4817-9446-A44A4448DFA8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661A-7251-4F65-B8EC-AE0F165D793B}" type="datetimeFigureOut">
              <a:rPr lang="nl-BE" smtClean="0"/>
              <a:pPr/>
              <a:t>5/09/2012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A17B5-F2C1-4817-9446-A44A4448DFA8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661A-7251-4F65-B8EC-AE0F165D793B}" type="datetimeFigureOut">
              <a:rPr lang="nl-BE" smtClean="0"/>
              <a:pPr/>
              <a:t>5/09/2012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A17B5-F2C1-4817-9446-A44A4448DFA8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661A-7251-4F65-B8EC-AE0F165D793B}" type="datetimeFigureOut">
              <a:rPr lang="nl-BE" smtClean="0"/>
              <a:pPr/>
              <a:t>5/09/2012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A17B5-F2C1-4817-9446-A44A4448DFA8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661A-7251-4F65-B8EC-AE0F165D793B}" type="datetimeFigureOut">
              <a:rPr lang="nl-BE" smtClean="0"/>
              <a:pPr/>
              <a:t>5/09/2012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A17B5-F2C1-4817-9446-A44A4448DFA8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661A-7251-4F65-B8EC-AE0F165D793B}" type="datetimeFigureOut">
              <a:rPr lang="nl-BE" smtClean="0"/>
              <a:pPr/>
              <a:t>5/09/2012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A17B5-F2C1-4817-9446-A44A4448DFA8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661A-7251-4F65-B8EC-AE0F165D793B}" type="datetimeFigureOut">
              <a:rPr lang="nl-BE" smtClean="0"/>
              <a:pPr/>
              <a:t>5/09/2012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A17B5-F2C1-4817-9446-A44A4448DFA8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661A-7251-4F65-B8EC-AE0F165D793B}" type="datetimeFigureOut">
              <a:rPr lang="nl-BE" smtClean="0"/>
              <a:pPr/>
              <a:t>5/09/2012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A17B5-F2C1-4817-9446-A44A4448DFA8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661A-7251-4F65-B8EC-AE0F165D793B}" type="datetimeFigureOut">
              <a:rPr lang="nl-BE" smtClean="0"/>
              <a:pPr/>
              <a:t>5/09/2012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A17B5-F2C1-4817-9446-A44A4448DFA8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661A-7251-4F65-B8EC-AE0F165D793B}" type="datetimeFigureOut">
              <a:rPr lang="nl-BE" smtClean="0"/>
              <a:pPr/>
              <a:t>5/09/2012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A17B5-F2C1-4817-9446-A44A4448DFA8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661A-7251-4F65-B8EC-AE0F165D793B}" type="datetimeFigureOut">
              <a:rPr lang="nl-BE" smtClean="0"/>
              <a:pPr/>
              <a:t>5/09/2012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A17B5-F2C1-4817-9446-A44A4448DFA8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0661A-7251-4F65-B8EC-AE0F165D793B}" type="datetimeFigureOut">
              <a:rPr lang="nl-BE" smtClean="0"/>
              <a:pPr/>
              <a:t>5/09/2012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A17B5-F2C1-4817-9446-A44A4448DFA8}" type="slidenum">
              <a:rPr lang="nl-BE" smtClean="0"/>
              <a:pPr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edg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nl-BE" sz="5400" dirty="0" smtClean="0"/>
              <a:t>AUXILIARY VERBS</a:t>
            </a:r>
            <a:endParaRPr lang="nl-BE" sz="54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sz="4000" dirty="0" err="1" smtClean="0">
                <a:solidFill>
                  <a:schemeClr val="tx1"/>
                </a:solidFill>
              </a:rPr>
              <a:t>Tenses</a:t>
            </a:r>
            <a:r>
              <a:rPr lang="nl-BE" sz="4000" dirty="0" smtClean="0">
                <a:solidFill>
                  <a:schemeClr val="tx1"/>
                </a:solidFill>
              </a:rPr>
              <a:t> </a:t>
            </a:r>
            <a:r>
              <a:rPr lang="nl-BE" sz="4000" dirty="0" err="1" smtClean="0">
                <a:solidFill>
                  <a:schemeClr val="tx1"/>
                </a:solidFill>
              </a:rPr>
              <a:t>revision</a:t>
            </a:r>
            <a:endParaRPr lang="nl-BE" sz="4000" dirty="0">
              <a:solidFill>
                <a:schemeClr val="tx1"/>
              </a:solidFill>
            </a:endParaRPr>
          </a:p>
          <a:p>
            <a:r>
              <a:rPr lang="nl-BE" sz="2400" dirty="0" smtClean="0">
                <a:solidFill>
                  <a:schemeClr val="tx1"/>
                </a:solidFill>
              </a:rPr>
              <a:t>NH </a:t>
            </a:r>
            <a:r>
              <a:rPr lang="nl-BE" sz="2400" dirty="0" err="1" smtClean="0">
                <a:solidFill>
                  <a:schemeClr val="tx1"/>
                </a:solidFill>
              </a:rPr>
              <a:t>Intermediate</a:t>
            </a:r>
            <a:r>
              <a:rPr lang="nl-BE" sz="2400" dirty="0" smtClean="0">
                <a:solidFill>
                  <a:schemeClr val="tx1"/>
                </a:solidFill>
              </a:rPr>
              <a:t>, WB p.5 ex.1</a:t>
            </a:r>
            <a:endParaRPr lang="nl-BE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Present </a:t>
            </a:r>
            <a:r>
              <a:rPr lang="nl-BE" dirty="0" err="1"/>
              <a:t>S</a:t>
            </a:r>
            <a:r>
              <a:rPr lang="nl-BE" dirty="0" err="1" smtClean="0"/>
              <a:t>imple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BE" dirty="0" smtClean="0"/>
              <a:t>I </a:t>
            </a:r>
            <a:r>
              <a:rPr lang="nl-BE" dirty="0" err="1" smtClean="0"/>
              <a:t>like</a:t>
            </a:r>
            <a:r>
              <a:rPr lang="nl-BE" dirty="0" smtClean="0"/>
              <a:t> </a:t>
            </a:r>
            <a:r>
              <a:rPr lang="nl-BE" dirty="0" err="1" smtClean="0"/>
              <a:t>skiing</a:t>
            </a:r>
            <a:r>
              <a:rPr lang="nl-BE" dirty="0" smtClean="0"/>
              <a:t>.</a:t>
            </a:r>
          </a:p>
          <a:p>
            <a:r>
              <a:rPr lang="nl-BE" dirty="0" smtClean="0"/>
              <a:t>I </a:t>
            </a:r>
            <a:r>
              <a:rPr lang="nl-BE" u="sng" dirty="0" err="1" smtClean="0"/>
              <a:t>don’t</a:t>
            </a:r>
            <a:r>
              <a:rPr lang="nl-BE" dirty="0" smtClean="0"/>
              <a:t> </a:t>
            </a:r>
            <a:r>
              <a:rPr lang="nl-BE" dirty="0" err="1" smtClean="0"/>
              <a:t>like</a:t>
            </a:r>
            <a:r>
              <a:rPr lang="nl-BE" dirty="0" smtClean="0"/>
              <a:t> </a:t>
            </a:r>
            <a:r>
              <a:rPr lang="nl-BE" dirty="0" err="1" smtClean="0"/>
              <a:t>snowboarding</a:t>
            </a:r>
            <a:r>
              <a:rPr lang="nl-BE" dirty="0" smtClean="0"/>
              <a:t>.</a:t>
            </a:r>
          </a:p>
          <a:p>
            <a:r>
              <a:rPr lang="nl-BE" u="sng" dirty="0" smtClean="0"/>
              <a:t>Do</a:t>
            </a:r>
            <a:r>
              <a:rPr lang="nl-BE" dirty="0" smtClean="0"/>
              <a:t> </a:t>
            </a:r>
            <a:r>
              <a:rPr lang="nl-BE" dirty="0" err="1" smtClean="0"/>
              <a:t>you</a:t>
            </a:r>
            <a:r>
              <a:rPr lang="nl-BE" dirty="0" smtClean="0"/>
              <a:t> </a:t>
            </a:r>
            <a:r>
              <a:rPr lang="nl-BE" dirty="0" err="1" smtClean="0"/>
              <a:t>like</a:t>
            </a:r>
            <a:r>
              <a:rPr lang="nl-BE" dirty="0" smtClean="0"/>
              <a:t> </a:t>
            </a:r>
            <a:r>
              <a:rPr lang="nl-BE" dirty="0" err="1" smtClean="0"/>
              <a:t>skiing</a:t>
            </a:r>
            <a:r>
              <a:rPr lang="nl-BE" dirty="0" smtClean="0"/>
              <a:t>?</a:t>
            </a:r>
          </a:p>
          <a:p>
            <a:r>
              <a:rPr lang="nl-BE" dirty="0" smtClean="0"/>
              <a:t>My </a:t>
            </a:r>
            <a:r>
              <a:rPr lang="nl-BE" dirty="0" err="1" smtClean="0"/>
              <a:t>father</a:t>
            </a:r>
            <a:r>
              <a:rPr lang="nl-BE" dirty="0" smtClean="0"/>
              <a:t> </a:t>
            </a:r>
            <a:r>
              <a:rPr lang="nl-BE" dirty="0" err="1" smtClean="0"/>
              <a:t>like</a:t>
            </a:r>
            <a:r>
              <a:rPr lang="nl-BE" u="sng" dirty="0" err="1" smtClean="0"/>
              <a:t>s</a:t>
            </a:r>
            <a:r>
              <a:rPr lang="nl-BE" dirty="0" smtClean="0"/>
              <a:t> </a:t>
            </a:r>
            <a:r>
              <a:rPr lang="nl-BE" dirty="0" err="1" smtClean="0"/>
              <a:t>skiing</a:t>
            </a:r>
            <a:r>
              <a:rPr lang="nl-BE" dirty="0" smtClean="0"/>
              <a:t>.</a:t>
            </a:r>
          </a:p>
          <a:p>
            <a:r>
              <a:rPr lang="nl-BE" dirty="0" smtClean="0"/>
              <a:t>My </a:t>
            </a:r>
            <a:r>
              <a:rPr lang="nl-BE" dirty="0" err="1" smtClean="0"/>
              <a:t>mother</a:t>
            </a:r>
            <a:r>
              <a:rPr lang="nl-BE" dirty="0" smtClean="0"/>
              <a:t> </a:t>
            </a:r>
            <a:r>
              <a:rPr lang="nl-BE" u="sng" dirty="0" err="1" smtClean="0"/>
              <a:t>doesn’t</a:t>
            </a:r>
            <a:r>
              <a:rPr lang="nl-BE" dirty="0" smtClean="0"/>
              <a:t> </a:t>
            </a:r>
            <a:r>
              <a:rPr lang="nl-BE" dirty="0" err="1" smtClean="0"/>
              <a:t>like</a:t>
            </a:r>
            <a:r>
              <a:rPr lang="nl-BE" dirty="0" smtClean="0"/>
              <a:t> </a:t>
            </a:r>
            <a:r>
              <a:rPr lang="nl-BE" dirty="0" err="1" smtClean="0"/>
              <a:t>skiing</a:t>
            </a:r>
            <a:r>
              <a:rPr lang="nl-BE" dirty="0" smtClean="0"/>
              <a:t>.</a:t>
            </a:r>
          </a:p>
          <a:p>
            <a:r>
              <a:rPr lang="nl-BE" u="sng" dirty="0" smtClean="0"/>
              <a:t>Does</a:t>
            </a:r>
            <a:r>
              <a:rPr lang="nl-BE" dirty="0" smtClean="0"/>
              <a:t> </a:t>
            </a:r>
            <a:r>
              <a:rPr lang="nl-BE" dirty="0" err="1" smtClean="0"/>
              <a:t>your</a:t>
            </a:r>
            <a:r>
              <a:rPr lang="nl-BE" dirty="0" smtClean="0"/>
              <a:t> </a:t>
            </a:r>
            <a:r>
              <a:rPr lang="nl-BE" dirty="0" err="1" smtClean="0"/>
              <a:t>father</a:t>
            </a:r>
            <a:r>
              <a:rPr lang="nl-BE" dirty="0" smtClean="0"/>
              <a:t> </a:t>
            </a:r>
            <a:r>
              <a:rPr lang="nl-BE" dirty="0" err="1" smtClean="0"/>
              <a:t>like</a:t>
            </a:r>
            <a:r>
              <a:rPr lang="nl-BE" dirty="0" smtClean="0"/>
              <a:t> </a:t>
            </a:r>
            <a:r>
              <a:rPr lang="nl-BE" dirty="0" err="1" smtClean="0"/>
              <a:t>skiing</a:t>
            </a:r>
            <a:r>
              <a:rPr lang="nl-BE" dirty="0" smtClean="0"/>
              <a:t>?</a:t>
            </a:r>
          </a:p>
          <a:p>
            <a:pPr>
              <a:buNone/>
            </a:pPr>
            <a:r>
              <a:rPr lang="nl-BE" dirty="0"/>
              <a:t>	</a:t>
            </a:r>
            <a:r>
              <a:rPr lang="nl-BE" dirty="0" smtClean="0">
                <a:solidFill>
                  <a:srgbClr val="C00000"/>
                </a:solidFill>
              </a:rPr>
              <a:t>=&gt; </a:t>
            </a:r>
            <a:r>
              <a:rPr lang="nl-BE" dirty="0" err="1" smtClean="0">
                <a:solidFill>
                  <a:srgbClr val="C00000"/>
                </a:solidFill>
              </a:rPr>
              <a:t>auxiliary</a:t>
            </a:r>
            <a:r>
              <a:rPr lang="nl-BE" dirty="0" smtClean="0">
                <a:solidFill>
                  <a:srgbClr val="C00000"/>
                </a:solidFill>
              </a:rPr>
              <a:t> ‘to do’ + </a:t>
            </a:r>
            <a:r>
              <a:rPr lang="nl-BE" dirty="0" err="1" smtClean="0">
                <a:solidFill>
                  <a:srgbClr val="C00000"/>
                </a:solidFill>
              </a:rPr>
              <a:t>infinitive</a:t>
            </a:r>
            <a:r>
              <a:rPr lang="nl-BE" dirty="0" smtClean="0">
                <a:solidFill>
                  <a:srgbClr val="C00000"/>
                </a:solidFill>
              </a:rPr>
              <a:t> in </a:t>
            </a:r>
            <a:r>
              <a:rPr lang="nl-BE" dirty="0" err="1" smtClean="0">
                <a:solidFill>
                  <a:srgbClr val="C00000"/>
                </a:solidFill>
              </a:rPr>
              <a:t>negative</a:t>
            </a:r>
            <a:r>
              <a:rPr lang="nl-BE" dirty="0" smtClean="0">
                <a:solidFill>
                  <a:srgbClr val="C00000"/>
                </a:solidFill>
              </a:rPr>
              <a:t> </a:t>
            </a:r>
            <a:r>
              <a:rPr lang="nl-BE" dirty="0" err="1" smtClean="0">
                <a:solidFill>
                  <a:srgbClr val="C00000"/>
                </a:solidFill>
              </a:rPr>
              <a:t>sentences</a:t>
            </a:r>
            <a:r>
              <a:rPr lang="nl-BE" dirty="0" smtClean="0">
                <a:solidFill>
                  <a:srgbClr val="C00000"/>
                </a:solidFill>
              </a:rPr>
              <a:t> and </a:t>
            </a:r>
            <a:r>
              <a:rPr lang="nl-BE" dirty="0" err="1" smtClean="0">
                <a:solidFill>
                  <a:srgbClr val="C00000"/>
                </a:solidFill>
              </a:rPr>
              <a:t>questions</a:t>
            </a:r>
            <a:endParaRPr lang="nl-BE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Present </a:t>
            </a:r>
            <a:r>
              <a:rPr lang="nl-BE" dirty="0" err="1" smtClean="0"/>
              <a:t>Continuous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err="1" smtClean="0"/>
              <a:t>I</a:t>
            </a:r>
            <a:r>
              <a:rPr lang="nl-BE" u="sng" dirty="0" err="1" smtClean="0"/>
              <a:t>’m</a:t>
            </a:r>
            <a:r>
              <a:rPr lang="nl-BE" dirty="0" smtClean="0"/>
              <a:t> </a:t>
            </a:r>
            <a:r>
              <a:rPr lang="nl-BE" dirty="0" err="1" smtClean="0"/>
              <a:t>studying</a:t>
            </a:r>
            <a:r>
              <a:rPr lang="nl-BE" dirty="0" smtClean="0"/>
              <a:t> </a:t>
            </a:r>
            <a:r>
              <a:rPr lang="nl-BE" dirty="0" err="1" smtClean="0"/>
              <a:t>English</a:t>
            </a:r>
            <a:r>
              <a:rPr lang="nl-BE" dirty="0" smtClean="0"/>
              <a:t>.</a:t>
            </a:r>
          </a:p>
          <a:p>
            <a:r>
              <a:rPr lang="nl-BE" dirty="0" err="1" smtClean="0"/>
              <a:t>I</a:t>
            </a:r>
            <a:r>
              <a:rPr lang="nl-BE" u="sng" dirty="0" err="1" smtClean="0"/>
              <a:t>’m</a:t>
            </a:r>
            <a:r>
              <a:rPr lang="nl-BE" u="sng" dirty="0" smtClean="0"/>
              <a:t> </a:t>
            </a:r>
            <a:r>
              <a:rPr lang="nl-BE" u="sng" dirty="0" err="1" smtClean="0"/>
              <a:t>not</a:t>
            </a:r>
            <a:r>
              <a:rPr lang="nl-BE" u="sng" dirty="0" smtClean="0"/>
              <a:t> </a:t>
            </a:r>
            <a:r>
              <a:rPr lang="nl-BE" dirty="0" err="1" smtClean="0"/>
              <a:t>studying</a:t>
            </a:r>
            <a:r>
              <a:rPr lang="nl-BE" dirty="0" smtClean="0"/>
              <a:t> </a:t>
            </a:r>
            <a:r>
              <a:rPr lang="nl-BE" dirty="0" err="1" smtClean="0"/>
              <a:t>Spanish</a:t>
            </a:r>
            <a:r>
              <a:rPr lang="nl-BE" dirty="0" smtClean="0"/>
              <a:t>.</a:t>
            </a:r>
          </a:p>
          <a:p>
            <a:r>
              <a:rPr lang="nl-BE" u="sng" dirty="0" smtClean="0"/>
              <a:t>Are</a:t>
            </a:r>
            <a:r>
              <a:rPr lang="nl-BE" dirty="0" smtClean="0"/>
              <a:t> </a:t>
            </a:r>
            <a:r>
              <a:rPr lang="nl-BE" dirty="0" err="1" smtClean="0"/>
              <a:t>you</a:t>
            </a:r>
            <a:r>
              <a:rPr lang="nl-BE" dirty="0" smtClean="0"/>
              <a:t> </a:t>
            </a:r>
            <a:r>
              <a:rPr lang="nl-BE" dirty="0" err="1" smtClean="0"/>
              <a:t>studying</a:t>
            </a:r>
            <a:r>
              <a:rPr lang="nl-BE" dirty="0" smtClean="0"/>
              <a:t> </a:t>
            </a:r>
            <a:r>
              <a:rPr lang="nl-BE" dirty="0" err="1" smtClean="0"/>
              <a:t>English</a:t>
            </a:r>
            <a:r>
              <a:rPr lang="nl-BE" dirty="0" smtClean="0"/>
              <a:t>?</a:t>
            </a:r>
          </a:p>
          <a:p>
            <a:r>
              <a:rPr lang="nl-BE" dirty="0" smtClean="0"/>
              <a:t>My </a:t>
            </a:r>
            <a:r>
              <a:rPr lang="nl-BE" dirty="0" err="1" smtClean="0"/>
              <a:t>father</a:t>
            </a:r>
            <a:r>
              <a:rPr lang="nl-BE" u="sng" dirty="0" err="1" smtClean="0"/>
              <a:t>’s</a:t>
            </a:r>
            <a:r>
              <a:rPr lang="nl-BE" dirty="0" smtClean="0"/>
              <a:t> </a:t>
            </a:r>
            <a:r>
              <a:rPr lang="nl-BE" dirty="0" err="1" smtClean="0"/>
              <a:t>studying</a:t>
            </a:r>
            <a:r>
              <a:rPr lang="nl-BE" dirty="0" smtClean="0"/>
              <a:t> </a:t>
            </a:r>
            <a:r>
              <a:rPr lang="nl-BE" dirty="0" err="1" smtClean="0"/>
              <a:t>English</a:t>
            </a:r>
            <a:r>
              <a:rPr lang="nl-BE" dirty="0" smtClean="0"/>
              <a:t>.</a:t>
            </a:r>
          </a:p>
          <a:p>
            <a:r>
              <a:rPr lang="nl-BE" dirty="0" smtClean="0"/>
              <a:t>My </a:t>
            </a:r>
            <a:r>
              <a:rPr lang="nl-BE" dirty="0" err="1" smtClean="0"/>
              <a:t>mother</a:t>
            </a:r>
            <a:r>
              <a:rPr lang="nl-BE" dirty="0" smtClean="0"/>
              <a:t> </a:t>
            </a:r>
            <a:r>
              <a:rPr lang="nl-BE" u="sng" dirty="0" err="1" smtClean="0"/>
              <a:t>isn’t</a:t>
            </a:r>
            <a:r>
              <a:rPr lang="nl-BE" dirty="0" smtClean="0"/>
              <a:t> </a:t>
            </a:r>
            <a:r>
              <a:rPr lang="nl-BE" dirty="0" err="1" smtClean="0"/>
              <a:t>studying</a:t>
            </a:r>
            <a:r>
              <a:rPr lang="nl-BE" dirty="0" smtClean="0"/>
              <a:t> </a:t>
            </a:r>
            <a:r>
              <a:rPr lang="nl-BE" dirty="0" err="1" smtClean="0"/>
              <a:t>English</a:t>
            </a:r>
            <a:r>
              <a:rPr lang="nl-BE" dirty="0" smtClean="0"/>
              <a:t>.</a:t>
            </a:r>
          </a:p>
          <a:p>
            <a:r>
              <a:rPr lang="nl-BE" u="sng" dirty="0" smtClean="0"/>
              <a:t>Is</a:t>
            </a:r>
            <a:r>
              <a:rPr lang="nl-BE" dirty="0" smtClean="0"/>
              <a:t> </a:t>
            </a:r>
            <a:r>
              <a:rPr lang="nl-BE" dirty="0" err="1" smtClean="0"/>
              <a:t>your</a:t>
            </a:r>
            <a:r>
              <a:rPr lang="nl-BE" dirty="0" smtClean="0"/>
              <a:t> </a:t>
            </a:r>
            <a:r>
              <a:rPr lang="nl-BE" dirty="0" err="1" smtClean="0"/>
              <a:t>father</a:t>
            </a:r>
            <a:r>
              <a:rPr lang="nl-BE" dirty="0" smtClean="0"/>
              <a:t> </a:t>
            </a:r>
            <a:r>
              <a:rPr lang="nl-BE" dirty="0" err="1" smtClean="0"/>
              <a:t>studying</a:t>
            </a:r>
            <a:r>
              <a:rPr lang="nl-BE" dirty="0" smtClean="0"/>
              <a:t> </a:t>
            </a:r>
            <a:r>
              <a:rPr lang="nl-BE" dirty="0" err="1" smtClean="0"/>
              <a:t>English</a:t>
            </a:r>
            <a:r>
              <a:rPr lang="nl-BE" dirty="0" smtClean="0"/>
              <a:t>?</a:t>
            </a:r>
          </a:p>
          <a:p>
            <a:pPr>
              <a:buNone/>
            </a:pPr>
            <a:r>
              <a:rPr lang="nl-BE" dirty="0"/>
              <a:t>	</a:t>
            </a:r>
            <a:r>
              <a:rPr lang="nl-BE" dirty="0" smtClean="0">
                <a:solidFill>
                  <a:srgbClr val="C00000"/>
                </a:solidFill>
              </a:rPr>
              <a:t>=&gt; </a:t>
            </a:r>
            <a:r>
              <a:rPr lang="nl-BE" dirty="0" err="1" smtClean="0">
                <a:solidFill>
                  <a:srgbClr val="C00000"/>
                </a:solidFill>
              </a:rPr>
              <a:t>auxiliary</a:t>
            </a:r>
            <a:r>
              <a:rPr lang="nl-BE" dirty="0" smtClean="0">
                <a:solidFill>
                  <a:srgbClr val="C00000"/>
                </a:solidFill>
              </a:rPr>
              <a:t> ‘to </a:t>
            </a:r>
            <a:r>
              <a:rPr lang="nl-BE" dirty="0" err="1" smtClean="0">
                <a:solidFill>
                  <a:srgbClr val="C00000"/>
                </a:solidFill>
              </a:rPr>
              <a:t>be</a:t>
            </a:r>
            <a:r>
              <a:rPr lang="nl-BE" dirty="0" smtClean="0">
                <a:solidFill>
                  <a:srgbClr val="C00000"/>
                </a:solidFill>
              </a:rPr>
              <a:t>’ + </a:t>
            </a:r>
            <a:r>
              <a:rPr lang="nl-BE" dirty="0" err="1" smtClean="0">
                <a:solidFill>
                  <a:srgbClr val="C00000"/>
                </a:solidFill>
              </a:rPr>
              <a:t>ing-form</a:t>
            </a:r>
            <a:endParaRPr lang="nl-BE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nl-BE" dirty="0" smtClean="0"/>
              <a:t>Past </a:t>
            </a:r>
            <a:r>
              <a:rPr lang="nl-BE" dirty="0" err="1" smtClean="0"/>
              <a:t>Simple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3528" y="1340768"/>
            <a:ext cx="8496944" cy="4785395"/>
          </a:xfrm>
        </p:spPr>
        <p:txBody>
          <a:bodyPr/>
          <a:lstStyle/>
          <a:p>
            <a:r>
              <a:rPr lang="nl-BE" dirty="0" smtClean="0"/>
              <a:t>I </a:t>
            </a:r>
            <a:r>
              <a:rPr lang="nl-BE" dirty="0" err="1" smtClean="0"/>
              <a:t>saw</a:t>
            </a:r>
            <a:r>
              <a:rPr lang="nl-BE" dirty="0" smtClean="0"/>
              <a:t> the Empire State Building.</a:t>
            </a:r>
          </a:p>
          <a:p>
            <a:r>
              <a:rPr lang="nl-BE" dirty="0" smtClean="0"/>
              <a:t>I </a:t>
            </a:r>
            <a:r>
              <a:rPr lang="nl-BE" u="sng" dirty="0" err="1" smtClean="0"/>
              <a:t>didn’t</a:t>
            </a:r>
            <a:r>
              <a:rPr lang="nl-BE" dirty="0" smtClean="0"/>
              <a:t> </a:t>
            </a:r>
            <a:r>
              <a:rPr lang="nl-BE" dirty="0" err="1" smtClean="0"/>
              <a:t>see</a:t>
            </a:r>
            <a:r>
              <a:rPr lang="nl-BE" dirty="0" smtClean="0"/>
              <a:t> the </a:t>
            </a:r>
            <a:r>
              <a:rPr lang="nl-BE" dirty="0" err="1" smtClean="0"/>
              <a:t>Statue</a:t>
            </a:r>
            <a:r>
              <a:rPr lang="nl-BE" dirty="0" smtClean="0"/>
              <a:t> of Liberty.</a:t>
            </a:r>
          </a:p>
          <a:p>
            <a:r>
              <a:rPr lang="nl-BE" u="sng" dirty="0" err="1" smtClean="0"/>
              <a:t>Did</a:t>
            </a:r>
            <a:r>
              <a:rPr lang="nl-BE" dirty="0" smtClean="0"/>
              <a:t> </a:t>
            </a:r>
            <a:r>
              <a:rPr lang="nl-BE" dirty="0" err="1" smtClean="0"/>
              <a:t>you</a:t>
            </a:r>
            <a:r>
              <a:rPr lang="nl-BE" dirty="0" smtClean="0"/>
              <a:t> </a:t>
            </a:r>
            <a:r>
              <a:rPr lang="nl-BE" dirty="0" err="1" smtClean="0"/>
              <a:t>see</a:t>
            </a:r>
            <a:r>
              <a:rPr lang="nl-BE" dirty="0" smtClean="0"/>
              <a:t> the Empire State Building?</a:t>
            </a:r>
          </a:p>
          <a:p>
            <a:r>
              <a:rPr lang="nl-BE" dirty="0" smtClean="0"/>
              <a:t>My </a:t>
            </a:r>
            <a:r>
              <a:rPr lang="nl-BE" dirty="0" err="1" smtClean="0"/>
              <a:t>father</a:t>
            </a:r>
            <a:r>
              <a:rPr lang="nl-BE" dirty="0" smtClean="0"/>
              <a:t> </a:t>
            </a:r>
            <a:r>
              <a:rPr lang="nl-BE" dirty="0" err="1" smtClean="0"/>
              <a:t>saw</a:t>
            </a:r>
            <a:r>
              <a:rPr lang="nl-BE" dirty="0" smtClean="0"/>
              <a:t> the Empire State Building.</a:t>
            </a:r>
          </a:p>
          <a:p>
            <a:r>
              <a:rPr lang="nl-BE" dirty="0" smtClean="0"/>
              <a:t>My </a:t>
            </a:r>
            <a:r>
              <a:rPr lang="nl-BE" dirty="0" err="1" smtClean="0"/>
              <a:t>mother</a:t>
            </a:r>
            <a:r>
              <a:rPr lang="nl-BE" dirty="0" smtClean="0"/>
              <a:t> </a:t>
            </a:r>
            <a:r>
              <a:rPr lang="nl-BE" u="sng" dirty="0" err="1" smtClean="0"/>
              <a:t>didn’t</a:t>
            </a:r>
            <a:r>
              <a:rPr lang="nl-BE" dirty="0" smtClean="0"/>
              <a:t> </a:t>
            </a:r>
            <a:r>
              <a:rPr lang="nl-BE" dirty="0" err="1" smtClean="0"/>
              <a:t>see</a:t>
            </a:r>
            <a:r>
              <a:rPr lang="nl-BE" dirty="0" smtClean="0"/>
              <a:t> the Empire State Building.</a:t>
            </a:r>
          </a:p>
          <a:p>
            <a:r>
              <a:rPr lang="nl-BE" u="sng" dirty="0" err="1" smtClean="0"/>
              <a:t>Did</a:t>
            </a:r>
            <a:r>
              <a:rPr lang="nl-BE" dirty="0" smtClean="0"/>
              <a:t> </a:t>
            </a:r>
            <a:r>
              <a:rPr lang="nl-BE" dirty="0" err="1" smtClean="0"/>
              <a:t>your</a:t>
            </a:r>
            <a:r>
              <a:rPr lang="nl-BE" dirty="0" smtClean="0"/>
              <a:t> </a:t>
            </a:r>
            <a:r>
              <a:rPr lang="nl-BE" dirty="0" err="1" smtClean="0"/>
              <a:t>father</a:t>
            </a:r>
            <a:r>
              <a:rPr lang="nl-BE" dirty="0" smtClean="0"/>
              <a:t> </a:t>
            </a:r>
            <a:r>
              <a:rPr lang="nl-BE" dirty="0" err="1" smtClean="0"/>
              <a:t>see</a:t>
            </a:r>
            <a:r>
              <a:rPr lang="nl-BE" dirty="0" smtClean="0"/>
              <a:t> the Empire State Building?</a:t>
            </a:r>
          </a:p>
          <a:p>
            <a:pPr>
              <a:buNone/>
            </a:pPr>
            <a:r>
              <a:rPr lang="nl-BE" dirty="0"/>
              <a:t>	</a:t>
            </a:r>
            <a:r>
              <a:rPr lang="nl-BE" dirty="0" smtClean="0"/>
              <a:t> </a:t>
            </a:r>
            <a:r>
              <a:rPr lang="nl-BE" dirty="0" smtClean="0">
                <a:solidFill>
                  <a:srgbClr val="C00000"/>
                </a:solidFill>
              </a:rPr>
              <a:t>=&gt; </a:t>
            </a:r>
            <a:r>
              <a:rPr lang="nl-BE" dirty="0" err="1" smtClean="0">
                <a:solidFill>
                  <a:srgbClr val="C00000"/>
                </a:solidFill>
              </a:rPr>
              <a:t>auxiliary</a:t>
            </a:r>
            <a:r>
              <a:rPr lang="nl-BE" dirty="0" smtClean="0">
                <a:solidFill>
                  <a:srgbClr val="C00000"/>
                </a:solidFill>
              </a:rPr>
              <a:t> ‘to do’ + </a:t>
            </a:r>
            <a:r>
              <a:rPr lang="nl-BE" dirty="0" err="1" smtClean="0">
                <a:solidFill>
                  <a:srgbClr val="C00000"/>
                </a:solidFill>
              </a:rPr>
              <a:t>infinitive</a:t>
            </a:r>
            <a:r>
              <a:rPr lang="nl-BE" dirty="0" smtClean="0">
                <a:solidFill>
                  <a:srgbClr val="C00000"/>
                </a:solidFill>
              </a:rPr>
              <a:t> in </a:t>
            </a:r>
            <a:r>
              <a:rPr lang="nl-BE" dirty="0" err="1" smtClean="0">
                <a:solidFill>
                  <a:srgbClr val="C00000"/>
                </a:solidFill>
              </a:rPr>
              <a:t>negative</a:t>
            </a:r>
            <a:r>
              <a:rPr lang="nl-BE" dirty="0" smtClean="0">
                <a:solidFill>
                  <a:srgbClr val="C00000"/>
                </a:solidFill>
              </a:rPr>
              <a:t> </a:t>
            </a:r>
            <a:r>
              <a:rPr lang="nl-BE" dirty="0" err="1" smtClean="0">
                <a:solidFill>
                  <a:srgbClr val="C00000"/>
                </a:solidFill>
              </a:rPr>
              <a:t>sentences</a:t>
            </a:r>
            <a:r>
              <a:rPr lang="nl-BE" dirty="0" smtClean="0">
                <a:solidFill>
                  <a:srgbClr val="C00000"/>
                </a:solidFill>
              </a:rPr>
              <a:t> and </a:t>
            </a:r>
            <a:r>
              <a:rPr lang="nl-BE" dirty="0" err="1" smtClean="0">
                <a:solidFill>
                  <a:srgbClr val="C00000"/>
                </a:solidFill>
              </a:rPr>
              <a:t>questions</a:t>
            </a:r>
            <a:endParaRPr lang="nl-BE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Present Perfect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err="1" smtClean="0"/>
              <a:t>I</a:t>
            </a:r>
            <a:r>
              <a:rPr lang="nl-BE" u="sng" dirty="0" err="1" smtClean="0"/>
              <a:t>’ve</a:t>
            </a:r>
            <a:r>
              <a:rPr lang="nl-BE" dirty="0" smtClean="0"/>
              <a:t> met Muhammad Ali.</a:t>
            </a:r>
          </a:p>
          <a:p>
            <a:r>
              <a:rPr lang="nl-BE" dirty="0" smtClean="0"/>
              <a:t>I </a:t>
            </a:r>
            <a:r>
              <a:rPr lang="nl-BE" u="sng" dirty="0" err="1" smtClean="0"/>
              <a:t>haven’t</a:t>
            </a:r>
            <a:r>
              <a:rPr lang="nl-BE" dirty="0" smtClean="0"/>
              <a:t> met </a:t>
            </a:r>
            <a:r>
              <a:rPr lang="nl-BE" dirty="0" err="1" smtClean="0"/>
              <a:t>Pelé</a:t>
            </a:r>
            <a:r>
              <a:rPr lang="nl-BE" dirty="0" smtClean="0"/>
              <a:t>.</a:t>
            </a:r>
          </a:p>
          <a:p>
            <a:r>
              <a:rPr lang="nl-BE" u="sng" dirty="0" smtClean="0"/>
              <a:t>Have</a:t>
            </a:r>
            <a:r>
              <a:rPr lang="nl-BE" dirty="0" smtClean="0"/>
              <a:t> </a:t>
            </a:r>
            <a:r>
              <a:rPr lang="nl-BE" dirty="0" err="1" smtClean="0"/>
              <a:t>you</a:t>
            </a:r>
            <a:r>
              <a:rPr lang="nl-BE" dirty="0" smtClean="0"/>
              <a:t> met Muhammad Ali?</a:t>
            </a:r>
          </a:p>
          <a:p>
            <a:r>
              <a:rPr lang="nl-BE" dirty="0" smtClean="0"/>
              <a:t>My </a:t>
            </a:r>
            <a:r>
              <a:rPr lang="nl-BE" dirty="0" err="1" smtClean="0"/>
              <a:t>father</a:t>
            </a:r>
            <a:r>
              <a:rPr lang="nl-BE" dirty="0" smtClean="0"/>
              <a:t> </a:t>
            </a:r>
            <a:r>
              <a:rPr lang="nl-BE" u="sng" dirty="0" smtClean="0"/>
              <a:t>has</a:t>
            </a:r>
            <a:r>
              <a:rPr lang="nl-BE" dirty="0" smtClean="0"/>
              <a:t> met Muhammad Ali.</a:t>
            </a:r>
          </a:p>
          <a:p>
            <a:r>
              <a:rPr lang="nl-BE" dirty="0" smtClean="0"/>
              <a:t>My </a:t>
            </a:r>
            <a:r>
              <a:rPr lang="nl-BE" dirty="0" err="1" smtClean="0"/>
              <a:t>mother</a:t>
            </a:r>
            <a:r>
              <a:rPr lang="nl-BE" dirty="0" smtClean="0"/>
              <a:t> </a:t>
            </a:r>
            <a:r>
              <a:rPr lang="nl-BE" u="sng" dirty="0" err="1" smtClean="0"/>
              <a:t>hasn’t</a:t>
            </a:r>
            <a:r>
              <a:rPr lang="nl-BE" dirty="0" smtClean="0"/>
              <a:t> met Muhammad Ali.</a:t>
            </a:r>
          </a:p>
          <a:p>
            <a:r>
              <a:rPr lang="nl-BE" u="sng" dirty="0" smtClean="0"/>
              <a:t>Has</a:t>
            </a:r>
            <a:r>
              <a:rPr lang="nl-BE" dirty="0" smtClean="0"/>
              <a:t> </a:t>
            </a:r>
            <a:r>
              <a:rPr lang="nl-BE" dirty="0" err="1" smtClean="0"/>
              <a:t>your</a:t>
            </a:r>
            <a:r>
              <a:rPr lang="nl-BE" dirty="0" smtClean="0"/>
              <a:t> </a:t>
            </a:r>
            <a:r>
              <a:rPr lang="nl-BE" dirty="0" err="1" smtClean="0"/>
              <a:t>father</a:t>
            </a:r>
            <a:r>
              <a:rPr lang="nl-BE" dirty="0" smtClean="0"/>
              <a:t> met Muhammad Ali?</a:t>
            </a:r>
          </a:p>
          <a:p>
            <a:pPr>
              <a:buNone/>
            </a:pPr>
            <a:r>
              <a:rPr lang="nl-BE" dirty="0"/>
              <a:t>	</a:t>
            </a:r>
            <a:r>
              <a:rPr lang="nl-BE" dirty="0" smtClean="0">
                <a:solidFill>
                  <a:srgbClr val="C00000"/>
                </a:solidFill>
              </a:rPr>
              <a:t>=&gt; </a:t>
            </a:r>
            <a:r>
              <a:rPr lang="nl-BE" dirty="0" err="1" smtClean="0">
                <a:solidFill>
                  <a:srgbClr val="C00000"/>
                </a:solidFill>
              </a:rPr>
              <a:t>auxiliary</a:t>
            </a:r>
            <a:r>
              <a:rPr lang="nl-BE" dirty="0" smtClean="0">
                <a:solidFill>
                  <a:srgbClr val="C00000"/>
                </a:solidFill>
              </a:rPr>
              <a:t> ‘to have’ + past </a:t>
            </a:r>
            <a:r>
              <a:rPr lang="nl-BE" dirty="0" err="1" smtClean="0">
                <a:solidFill>
                  <a:srgbClr val="C00000"/>
                </a:solidFill>
              </a:rPr>
              <a:t>participle</a:t>
            </a:r>
            <a:endParaRPr lang="nl-BE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166</Words>
  <Application>Microsoft Office PowerPoint</Application>
  <PresentationFormat>Diavoorstelling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6" baseType="lpstr">
      <vt:lpstr>Office-thema</vt:lpstr>
      <vt:lpstr>AUXILIARY VERBS</vt:lpstr>
      <vt:lpstr>Present Simple</vt:lpstr>
      <vt:lpstr>Present Continuous</vt:lpstr>
      <vt:lpstr>Past Simple</vt:lpstr>
      <vt:lpstr>Present Perfect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AUXILIARY VERBS</dc:title>
  <dc:creator>Kaat</dc:creator>
  <cp:lastModifiedBy>Kaat</cp:lastModifiedBy>
  <cp:revision>4</cp:revision>
  <dcterms:created xsi:type="dcterms:W3CDTF">2012-09-05T08:58:24Z</dcterms:created>
  <dcterms:modified xsi:type="dcterms:W3CDTF">2012-09-05T09:28:24Z</dcterms:modified>
</cp:coreProperties>
</file>