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1562827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85953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256788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289189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069458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22083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6653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3558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675578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290981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181589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8FB4-E9A0-4814-A618-4C80B2EC07A3}" type="datetimeFigureOut">
              <a:rPr lang="nl-BE" smtClean="0"/>
              <a:t>13/01/2014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4524A-BFE7-4292-9170-CE2CC86D2B7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8262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oxHnRfhDmrk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 descr="http://upload.wikimedia.org/wikipedia/commons/thumb/e/ea/Van_Gogh_-_Starry_Night_-_Google_Art_Project.jpg/1280px-Van_Gogh_-_Starry_Night_-_Google_Art_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441" y="227849"/>
            <a:ext cx="6952891" cy="64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290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1969"/>
          </a:xfrm>
        </p:spPr>
        <p:txBody>
          <a:bodyPr/>
          <a:lstStyle/>
          <a:p>
            <a:r>
              <a:rPr lang="nl-BE" b="1" dirty="0" err="1" smtClean="0"/>
              <a:t>Questions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colours</a:t>
            </a:r>
            <a:r>
              <a:rPr lang="nl-BE" dirty="0" smtClean="0"/>
              <a:t> are </a:t>
            </a:r>
            <a:r>
              <a:rPr lang="nl-BE" dirty="0" err="1" smtClean="0"/>
              <a:t>referred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Where</a:t>
            </a:r>
            <a:r>
              <a:rPr lang="nl-BE" dirty="0" smtClean="0"/>
              <a:t> do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find</a:t>
            </a:r>
            <a:r>
              <a:rPr lang="nl-BE" dirty="0" smtClean="0"/>
              <a:t> </a:t>
            </a:r>
            <a:r>
              <a:rPr lang="nl-BE" dirty="0" err="1" smtClean="0"/>
              <a:t>descriptions</a:t>
            </a:r>
            <a:r>
              <a:rPr lang="nl-BE" dirty="0" smtClean="0"/>
              <a:t> of his </a:t>
            </a:r>
            <a:r>
              <a:rPr lang="nl-BE" dirty="0" err="1" smtClean="0"/>
              <a:t>paintings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Who</a:t>
            </a:r>
            <a:r>
              <a:rPr lang="nl-BE" dirty="0" smtClean="0"/>
              <a:t> are “</a:t>
            </a:r>
            <a:r>
              <a:rPr lang="nl-BE" dirty="0" err="1" smtClean="0"/>
              <a:t>them</a:t>
            </a:r>
            <a:r>
              <a:rPr lang="nl-BE" dirty="0" smtClean="0"/>
              <a:t>”, “</a:t>
            </a:r>
            <a:r>
              <a:rPr lang="nl-BE" dirty="0" err="1" smtClean="0"/>
              <a:t>they</a:t>
            </a:r>
            <a:r>
              <a:rPr lang="nl-BE" dirty="0" smtClean="0"/>
              <a:t>”?</a:t>
            </a:r>
          </a:p>
          <a:p>
            <a:r>
              <a:rPr lang="nl-BE" dirty="0" err="1" smtClean="0"/>
              <a:t>What</a:t>
            </a:r>
            <a:r>
              <a:rPr lang="nl-BE" dirty="0" smtClean="0"/>
              <a:t> </a:t>
            </a:r>
            <a:r>
              <a:rPr lang="nl-BE" dirty="0" err="1" smtClean="0"/>
              <a:t>contrasts</a:t>
            </a:r>
            <a:r>
              <a:rPr lang="nl-BE" dirty="0" smtClean="0"/>
              <a:t>, </a:t>
            </a:r>
            <a:r>
              <a:rPr lang="nl-BE" dirty="0" err="1" smtClean="0"/>
              <a:t>oppositions</a:t>
            </a:r>
            <a:r>
              <a:rPr lang="nl-BE" dirty="0" smtClean="0"/>
              <a:t> do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find</a:t>
            </a:r>
            <a:r>
              <a:rPr lang="nl-BE" dirty="0" smtClean="0"/>
              <a:t> in the song?</a:t>
            </a:r>
          </a:p>
          <a:p>
            <a:r>
              <a:rPr lang="nl-BE" smtClean="0"/>
              <a:t>Can</a:t>
            </a:r>
            <a:r>
              <a:rPr lang="nl-BE" smtClean="0"/>
              <a:t> </a:t>
            </a:r>
            <a:r>
              <a:rPr lang="nl-BE" dirty="0" err="1" smtClean="0"/>
              <a:t>you</a:t>
            </a:r>
            <a:r>
              <a:rPr lang="nl-BE" dirty="0" smtClean="0"/>
              <a:t> </a:t>
            </a:r>
            <a:r>
              <a:rPr lang="nl-BE" dirty="0" err="1" smtClean="0"/>
              <a:t>find</a:t>
            </a:r>
            <a:r>
              <a:rPr lang="nl-BE" dirty="0" smtClean="0"/>
              <a:t> a </a:t>
            </a:r>
            <a:r>
              <a:rPr lang="nl-BE" dirty="0" err="1" smtClean="0"/>
              <a:t>reference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his </a:t>
            </a:r>
            <a:r>
              <a:rPr lang="nl-BE" dirty="0" err="1" smtClean="0"/>
              <a:t>friendship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</a:t>
            </a:r>
            <a:r>
              <a:rPr lang="nl-BE" dirty="0" err="1" smtClean="0"/>
              <a:t>Gauguin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Which</a:t>
            </a:r>
            <a:r>
              <a:rPr lang="nl-BE" dirty="0" smtClean="0"/>
              <a:t> line </a:t>
            </a:r>
            <a:r>
              <a:rPr lang="nl-BE" dirty="0" err="1" smtClean="0"/>
              <a:t>talks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his </a:t>
            </a:r>
            <a:r>
              <a:rPr lang="nl-BE" dirty="0" err="1" smtClean="0"/>
              <a:t>suicide</a:t>
            </a:r>
            <a:r>
              <a:rPr lang="nl-BE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9230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Who’s</a:t>
            </a:r>
            <a:r>
              <a:rPr lang="nl-BE" b="1" dirty="0" smtClean="0"/>
              <a:t> the </a:t>
            </a:r>
            <a:r>
              <a:rPr lang="nl-BE" b="1" dirty="0" err="1" smtClean="0"/>
              <a:t>painter</a:t>
            </a:r>
            <a:r>
              <a:rPr lang="nl-BE" b="1" dirty="0" smtClean="0"/>
              <a:t> of </a:t>
            </a:r>
            <a:r>
              <a:rPr lang="nl-BE" b="1" dirty="0" err="1" smtClean="0"/>
              <a:t>this</a:t>
            </a:r>
            <a:r>
              <a:rPr lang="nl-BE" b="1" dirty="0" smtClean="0"/>
              <a:t> </a:t>
            </a:r>
            <a:r>
              <a:rPr lang="nl-BE" b="1" dirty="0" err="1" smtClean="0"/>
              <a:t>famous</a:t>
            </a:r>
            <a:r>
              <a:rPr lang="nl-BE" b="1" dirty="0" smtClean="0"/>
              <a:t> </a:t>
            </a:r>
            <a:r>
              <a:rPr lang="nl-BE" b="1" dirty="0" err="1" smtClean="0"/>
              <a:t>work</a:t>
            </a:r>
            <a:r>
              <a:rPr lang="nl-BE" b="1" dirty="0" smtClean="0"/>
              <a:t> of art?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562045"/>
            <a:ext cx="10515600" cy="3614918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	A. Paul </a:t>
            </a:r>
            <a:r>
              <a:rPr lang="nl-BE" dirty="0" err="1" smtClean="0"/>
              <a:t>Gauguin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B. Vincent Van Gogh</a:t>
            </a:r>
          </a:p>
          <a:p>
            <a:pPr marL="0" indent="0">
              <a:buNone/>
            </a:pPr>
            <a:r>
              <a:rPr lang="nl-BE" dirty="0" smtClean="0"/>
              <a:t>	C. Toulouse </a:t>
            </a:r>
            <a:r>
              <a:rPr lang="nl-BE" dirty="0" err="1" smtClean="0"/>
              <a:t>Lautrec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	D. </a:t>
            </a:r>
            <a:r>
              <a:rPr lang="nl-BE" dirty="0" err="1" smtClean="0"/>
              <a:t>Edgar</a:t>
            </a:r>
            <a:r>
              <a:rPr lang="nl-BE" dirty="0" smtClean="0"/>
              <a:t> </a:t>
            </a:r>
            <a:r>
              <a:rPr lang="nl-BE" dirty="0" err="1" smtClean="0"/>
              <a:t>Degas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65549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2686"/>
          </a:xfrm>
        </p:spPr>
        <p:txBody>
          <a:bodyPr/>
          <a:lstStyle/>
          <a:p>
            <a:r>
              <a:rPr lang="nl-BE" b="1" dirty="0" err="1" smtClean="0"/>
              <a:t>What</a:t>
            </a:r>
            <a:r>
              <a:rPr lang="nl-BE" b="1" dirty="0" smtClean="0"/>
              <a:t> is the </a:t>
            </a:r>
            <a:r>
              <a:rPr lang="nl-BE" b="1" dirty="0" err="1" smtClean="0"/>
              <a:t>title</a:t>
            </a:r>
            <a:r>
              <a:rPr lang="nl-BE" b="1" dirty="0" smtClean="0"/>
              <a:t>?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449901"/>
            <a:ext cx="10515600" cy="3727061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	A. Blue </a:t>
            </a:r>
            <a:r>
              <a:rPr lang="nl-BE" dirty="0" err="1" smtClean="0"/>
              <a:t>Sky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B. The </a:t>
            </a:r>
            <a:r>
              <a:rPr lang="nl-BE" dirty="0" err="1"/>
              <a:t>C</a:t>
            </a:r>
            <a:r>
              <a:rPr lang="nl-BE" dirty="0" err="1" smtClean="0"/>
              <a:t>ypress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C. </a:t>
            </a:r>
            <a:r>
              <a:rPr lang="nl-BE" dirty="0" err="1" smtClean="0"/>
              <a:t>Starry</a:t>
            </a:r>
            <a:r>
              <a:rPr lang="nl-BE" dirty="0" smtClean="0"/>
              <a:t> </a:t>
            </a:r>
            <a:r>
              <a:rPr lang="nl-BE" dirty="0" err="1" smtClean="0"/>
              <a:t>Night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  <a:r>
              <a:rPr lang="nl-BE" dirty="0" smtClean="0"/>
              <a:t>D. The Sleeping </a:t>
            </a:r>
            <a:r>
              <a:rPr lang="nl-BE" dirty="0" err="1" smtClean="0"/>
              <a:t>Village</a:t>
            </a:r>
            <a:endParaRPr lang="nl-BE" dirty="0" smtClean="0"/>
          </a:p>
          <a:p>
            <a:pPr marL="0" indent="0">
              <a:buNone/>
            </a:pPr>
            <a:r>
              <a:rPr lang="nl-B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57253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err="1" smtClean="0"/>
              <a:t>Describe</a:t>
            </a:r>
            <a:r>
              <a:rPr lang="nl-BE" b="1" dirty="0" smtClean="0"/>
              <a:t> </a:t>
            </a:r>
            <a:r>
              <a:rPr lang="nl-BE" b="1" dirty="0" err="1" smtClean="0"/>
              <a:t>what</a:t>
            </a:r>
            <a:r>
              <a:rPr lang="nl-BE" b="1" dirty="0" smtClean="0"/>
              <a:t> </a:t>
            </a:r>
            <a:r>
              <a:rPr lang="nl-BE" b="1" dirty="0" err="1" smtClean="0"/>
              <a:t>you</a:t>
            </a:r>
            <a:r>
              <a:rPr lang="nl-BE" b="1" dirty="0" smtClean="0"/>
              <a:t> </a:t>
            </a:r>
            <a:r>
              <a:rPr lang="nl-BE" b="1" dirty="0" err="1" smtClean="0"/>
              <a:t>see</a:t>
            </a:r>
            <a:r>
              <a:rPr lang="nl-BE" b="1" dirty="0" smtClean="0"/>
              <a:t> in the </a:t>
            </a:r>
            <a:r>
              <a:rPr lang="nl-BE" b="1" dirty="0" err="1" smtClean="0"/>
              <a:t>painting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Colours</a:t>
            </a:r>
            <a:r>
              <a:rPr lang="nl-BE" dirty="0" smtClean="0"/>
              <a:t>?</a:t>
            </a:r>
          </a:p>
          <a:p>
            <a:r>
              <a:rPr lang="nl-BE" dirty="0" smtClean="0"/>
              <a:t>Buildings?</a:t>
            </a:r>
          </a:p>
          <a:p>
            <a:r>
              <a:rPr lang="nl-BE" dirty="0" err="1" smtClean="0"/>
              <a:t>Composition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Other</a:t>
            </a:r>
            <a:r>
              <a:rPr lang="nl-BE" dirty="0" smtClean="0"/>
              <a:t> </a:t>
            </a:r>
            <a:r>
              <a:rPr lang="nl-BE" dirty="0" err="1" smtClean="0"/>
              <a:t>elements</a:t>
            </a:r>
            <a:r>
              <a:rPr lang="nl-BE" dirty="0" smtClean="0"/>
              <a:t>?    </a:t>
            </a:r>
          </a:p>
          <a:p>
            <a:endParaRPr lang="nl-BE" dirty="0"/>
          </a:p>
          <a:p>
            <a:r>
              <a:rPr lang="nl-BE" dirty="0" err="1" smtClean="0"/>
              <a:t>Realistic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Dreamlike</a:t>
            </a:r>
            <a:r>
              <a:rPr lang="nl-BE" dirty="0" smtClean="0"/>
              <a:t>?</a:t>
            </a:r>
          </a:p>
          <a:p>
            <a:r>
              <a:rPr lang="nl-BE" dirty="0" err="1" smtClean="0"/>
              <a:t>Atmosphere</a:t>
            </a:r>
            <a:r>
              <a:rPr lang="nl-BE" dirty="0" smtClean="0"/>
              <a:t>?   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4" name="Picture 2" descr="http://upload.wikimedia.org/wikipedia/commons/thumb/e/ea/Van_Gogh_-_Starry_Night_-_Google_Art_Project.jpg/1280px-Van_Gogh_-_Starry_Night_-_Google_Art_Proje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591" y="1958196"/>
            <a:ext cx="4186526" cy="386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563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Vincent Van Gogh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1853-1890                                   </a:t>
            </a:r>
          </a:p>
          <a:p>
            <a:r>
              <a:rPr lang="nl-BE" dirty="0" smtClean="0"/>
              <a:t>Dutch</a:t>
            </a:r>
          </a:p>
          <a:p>
            <a:r>
              <a:rPr lang="nl-BE" dirty="0" err="1" smtClean="0"/>
              <a:t>Lived</a:t>
            </a:r>
            <a:r>
              <a:rPr lang="nl-BE" dirty="0" smtClean="0"/>
              <a:t> in the Provence (light!)</a:t>
            </a:r>
          </a:p>
          <a:p>
            <a:r>
              <a:rPr lang="nl-BE" dirty="0" err="1" smtClean="0"/>
              <a:t>Mental</a:t>
            </a:r>
            <a:r>
              <a:rPr lang="nl-BE" dirty="0" smtClean="0"/>
              <a:t> </a:t>
            </a:r>
            <a:r>
              <a:rPr lang="nl-BE" dirty="0" err="1" smtClean="0"/>
              <a:t>problems</a:t>
            </a:r>
            <a:endParaRPr lang="nl-BE" dirty="0" smtClean="0"/>
          </a:p>
          <a:p>
            <a:r>
              <a:rPr lang="nl-BE" dirty="0" err="1" smtClean="0"/>
              <a:t>Quarrel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Paul </a:t>
            </a:r>
            <a:r>
              <a:rPr lang="nl-BE" dirty="0" err="1" smtClean="0"/>
              <a:t>Gauguin</a:t>
            </a:r>
            <a:endParaRPr lang="nl-BE" dirty="0" smtClean="0"/>
          </a:p>
          <a:p>
            <a:r>
              <a:rPr lang="nl-BE" dirty="0" smtClean="0"/>
              <a:t>“</a:t>
            </a:r>
            <a:r>
              <a:rPr lang="nl-BE" dirty="0" err="1" smtClean="0"/>
              <a:t>Starry</a:t>
            </a:r>
            <a:r>
              <a:rPr lang="nl-BE" dirty="0" smtClean="0"/>
              <a:t> </a:t>
            </a:r>
            <a:r>
              <a:rPr lang="nl-BE" dirty="0" err="1" smtClean="0"/>
              <a:t>Night</a:t>
            </a:r>
            <a:r>
              <a:rPr lang="nl-BE" dirty="0" smtClean="0"/>
              <a:t>”: view </a:t>
            </a:r>
            <a:r>
              <a:rPr lang="nl-BE" dirty="0" err="1" smtClean="0"/>
              <a:t>from</a:t>
            </a:r>
            <a:r>
              <a:rPr lang="nl-BE" dirty="0" smtClean="0"/>
              <a:t> his </a:t>
            </a:r>
            <a:r>
              <a:rPr lang="nl-BE" dirty="0" err="1" smtClean="0"/>
              <a:t>window</a:t>
            </a:r>
            <a:r>
              <a:rPr lang="nl-BE" dirty="0" smtClean="0"/>
              <a:t> in sanatorium in Saint-</a:t>
            </a:r>
            <a:r>
              <a:rPr lang="nl-BE" dirty="0" err="1" smtClean="0"/>
              <a:t>Rémy</a:t>
            </a:r>
            <a:endParaRPr lang="nl-BE" dirty="0"/>
          </a:p>
        </p:txBody>
      </p:sp>
      <p:pic>
        <p:nvPicPr>
          <p:cNvPr id="4098" name="Picture 2" descr="http://www.nortonsimon.org/assets/Uploads/Van-Gogh-Self-Portra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51" y="486501"/>
            <a:ext cx="3295589" cy="431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87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3517"/>
            <a:ext cx="10515600" cy="1199073"/>
          </a:xfrm>
        </p:spPr>
        <p:txBody>
          <a:bodyPr/>
          <a:lstStyle/>
          <a:p>
            <a:r>
              <a:rPr lang="nl-BE" b="1" dirty="0" smtClean="0"/>
              <a:t>“Vincent” (</a:t>
            </a:r>
            <a:r>
              <a:rPr lang="nl-BE" b="1" dirty="0" err="1" smtClean="0"/>
              <a:t>Starry</a:t>
            </a:r>
            <a:r>
              <a:rPr lang="nl-BE" b="1" dirty="0" smtClean="0"/>
              <a:t> </a:t>
            </a:r>
            <a:r>
              <a:rPr lang="nl-BE" b="1" dirty="0" err="1" smtClean="0"/>
              <a:t>Starry</a:t>
            </a:r>
            <a:r>
              <a:rPr lang="nl-BE" b="1" dirty="0" smtClean="0"/>
              <a:t> </a:t>
            </a:r>
            <a:r>
              <a:rPr lang="nl-BE" b="1" dirty="0" err="1" smtClean="0"/>
              <a:t>Night</a:t>
            </a:r>
            <a:r>
              <a:rPr lang="nl-BE" b="1" dirty="0" smtClean="0"/>
              <a:t>) </a:t>
            </a:r>
            <a:r>
              <a:rPr lang="nl-BE" b="1" dirty="0" err="1" smtClean="0"/>
              <a:t>by</a:t>
            </a:r>
            <a:r>
              <a:rPr lang="nl-BE" b="1" dirty="0" smtClean="0"/>
              <a:t> Don McLean</a:t>
            </a:r>
            <a:endParaRPr lang="nl-BE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1488" y="1371600"/>
            <a:ext cx="9195758" cy="4822166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>
                <a:hlinkClick r:id="rId2"/>
              </a:rPr>
              <a:t>http://www.youtube.com/watch?v=oxHnRfhDmrk</a:t>
            </a:r>
            <a:endParaRPr lang="nl-BE" dirty="0" smtClean="0"/>
          </a:p>
          <a:p>
            <a:pPr marL="0" indent="0">
              <a:buNone/>
            </a:pPr>
            <a:r>
              <a:rPr lang="nl-BE" dirty="0" err="1" smtClean="0"/>
              <a:t>Note</a:t>
            </a:r>
            <a:r>
              <a:rPr lang="nl-BE" dirty="0" smtClean="0"/>
              <a:t>: most </a:t>
            </a:r>
            <a:r>
              <a:rPr lang="nl-BE" dirty="0" err="1" smtClean="0"/>
              <a:t>paintings</a:t>
            </a:r>
            <a:r>
              <a:rPr lang="nl-BE" dirty="0" smtClean="0"/>
              <a:t>, but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of </a:t>
            </a:r>
            <a:r>
              <a:rPr lang="nl-BE" dirty="0" err="1" smtClean="0"/>
              <a:t>them</a:t>
            </a:r>
            <a:r>
              <a:rPr lang="nl-BE" dirty="0" smtClean="0"/>
              <a:t>, are </a:t>
            </a:r>
            <a:r>
              <a:rPr lang="nl-BE" dirty="0" err="1" smtClean="0"/>
              <a:t>by</a:t>
            </a:r>
            <a:r>
              <a:rPr lang="nl-BE" dirty="0" smtClean="0"/>
              <a:t> Van Gogh</a:t>
            </a:r>
            <a:endParaRPr lang="nl-BE" dirty="0"/>
          </a:p>
        </p:txBody>
      </p:sp>
      <p:pic>
        <p:nvPicPr>
          <p:cNvPr id="2050" name="Picture 2" descr="http://musiccourt.files.wordpress.com/2012/01/american_pie_don_mclean_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58" y="2648040"/>
            <a:ext cx="3890782" cy="3890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809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595223"/>
            <a:ext cx="10515600" cy="55817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Starry, starry night </a:t>
            </a:r>
            <a:br>
              <a:rPr lang="en-US" dirty="0"/>
            </a:br>
            <a:r>
              <a:rPr lang="en-US" dirty="0"/>
              <a:t>Paint your palette blue and gray </a:t>
            </a:r>
            <a:br>
              <a:rPr lang="en-US" dirty="0"/>
            </a:br>
            <a:r>
              <a:rPr lang="en-US" dirty="0"/>
              <a:t>Look out on a summer's day </a:t>
            </a:r>
            <a:br>
              <a:rPr lang="en-US" dirty="0"/>
            </a:br>
            <a:r>
              <a:rPr lang="en-US" dirty="0"/>
              <a:t>With eyes that know the darkness in my soul </a:t>
            </a:r>
            <a:br>
              <a:rPr lang="en-US" dirty="0"/>
            </a:br>
            <a:r>
              <a:rPr lang="en-US" dirty="0"/>
              <a:t>Shadows on the hills </a:t>
            </a:r>
            <a:br>
              <a:rPr lang="en-US" dirty="0"/>
            </a:br>
            <a:r>
              <a:rPr lang="en-US" dirty="0"/>
              <a:t>Sketch the trees and the daffodils </a:t>
            </a:r>
            <a:br>
              <a:rPr lang="en-US" dirty="0"/>
            </a:br>
            <a:r>
              <a:rPr lang="en-US" dirty="0"/>
              <a:t>Catch the breeze and the winter chills </a:t>
            </a:r>
            <a:br>
              <a:rPr lang="en-US" dirty="0"/>
            </a:br>
            <a:r>
              <a:rPr lang="en-US" dirty="0"/>
              <a:t>In colors on the snowy linen land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Now I understand </a:t>
            </a:r>
            <a:br>
              <a:rPr lang="en-US" dirty="0"/>
            </a:br>
            <a:r>
              <a:rPr lang="en-US" dirty="0"/>
              <a:t>What you tried to say to me </a:t>
            </a:r>
            <a:br>
              <a:rPr lang="en-US" dirty="0"/>
            </a:br>
            <a:r>
              <a:rPr lang="en-US" dirty="0"/>
              <a:t>How you suffered for your sanity </a:t>
            </a:r>
            <a:br>
              <a:rPr lang="en-US" dirty="0"/>
            </a:br>
            <a:r>
              <a:rPr lang="en-US" dirty="0"/>
              <a:t>How you tried to set them free </a:t>
            </a:r>
            <a:br>
              <a:rPr lang="en-US" dirty="0"/>
            </a:br>
            <a:r>
              <a:rPr lang="en-US" dirty="0"/>
              <a:t>They did not listen, They did not know how </a:t>
            </a:r>
            <a:br>
              <a:rPr lang="en-US" dirty="0"/>
            </a:br>
            <a:r>
              <a:rPr lang="en-US" dirty="0"/>
              <a:t>Perhaps they'll listen now </a:t>
            </a:r>
            <a:br>
              <a:rPr lang="en-US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34002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48574"/>
            <a:ext cx="10515600" cy="57283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Starry, starry night </a:t>
            </a:r>
            <a:br>
              <a:rPr lang="en-US" dirty="0"/>
            </a:br>
            <a:r>
              <a:rPr lang="en-US" dirty="0"/>
              <a:t>Flaming flowers that brightly blaze </a:t>
            </a:r>
            <a:br>
              <a:rPr lang="en-US" dirty="0"/>
            </a:br>
            <a:r>
              <a:rPr lang="en-US" dirty="0"/>
              <a:t>Swirling clouds in violet haze </a:t>
            </a:r>
            <a:br>
              <a:rPr lang="en-US" dirty="0"/>
            </a:br>
            <a:r>
              <a:rPr lang="en-US" dirty="0"/>
              <a:t>Reflect in Vincent's eyes of china blue </a:t>
            </a:r>
            <a:br>
              <a:rPr lang="en-US" dirty="0"/>
            </a:br>
            <a:r>
              <a:rPr lang="en-US" dirty="0"/>
              <a:t>Colors changing hue </a:t>
            </a:r>
            <a:br>
              <a:rPr lang="en-US" dirty="0"/>
            </a:br>
            <a:r>
              <a:rPr lang="en-US" dirty="0"/>
              <a:t>Morning fields of amber grain </a:t>
            </a:r>
            <a:br>
              <a:rPr lang="en-US" dirty="0"/>
            </a:br>
            <a:r>
              <a:rPr lang="en-US" dirty="0"/>
              <a:t>Weathered faces lined in pain </a:t>
            </a:r>
            <a:br>
              <a:rPr lang="en-US" dirty="0"/>
            </a:br>
            <a:r>
              <a:rPr lang="en-US" dirty="0"/>
              <a:t>Are soothed beneath the artist's loving hand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For they could not love you </a:t>
            </a:r>
            <a:br>
              <a:rPr lang="en-US" dirty="0"/>
            </a:br>
            <a:r>
              <a:rPr lang="en-US" dirty="0"/>
              <a:t>But still your love was true </a:t>
            </a:r>
            <a:br>
              <a:rPr lang="en-US" dirty="0"/>
            </a:br>
            <a:r>
              <a:rPr lang="en-US" dirty="0"/>
              <a:t>And when no hope was left insight </a:t>
            </a:r>
            <a:br>
              <a:rPr lang="en-US" dirty="0"/>
            </a:br>
            <a:r>
              <a:rPr lang="en-US" dirty="0"/>
              <a:t>On that starry, starry night </a:t>
            </a:r>
            <a:br>
              <a:rPr lang="en-US" dirty="0"/>
            </a:br>
            <a:r>
              <a:rPr lang="en-US" dirty="0"/>
              <a:t>You took your life as lovers often do </a:t>
            </a:r>
            <a:br>
              <a:rPr lang="en-US" dirty="0"/>
            </a:br>
            <a:r>
              <a:rPr lang="en-US" dirty="0"/>
              <a:t>But I could have told you Vincent </a:t>
            </a:r>
            <a:br>
              <a:rPr lang="en-US" dirty="0"/>
            </a:br>
            <a:r>
              <a:rPr lang="en-US" dirty="0"/>
              <a:t>This world was never meant for one as </a:t>
            </a:r>
            <a:br>
              <a:rPr lang="en-US" dirty="0"/>
            </a:br>
            <a:r>
              <a:rPr lang="en-US" dirty="0"/>
              <a:t>beautiful as you </a:t>
            </a:r>
            <a:br>
              <a:rPr lang="en-US" dirty="0"/>
            </a:b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54891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65826"/>
            <a:ext cx="10515600" cy="57111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Starry, starry night </a:t>
            </a:r>
            <a:br>
              <a:rPr lang="en-US" dirty="0"/>
            </a:br>
            <a:r>
              <a:rPr lang="en-US" dirty="0"/>
              <a:t>Portraits hung in empty halls </a:t>
            </a:r>
            <a:br>
              <a:rPr lang="en-US" dirty="0"/>
            </a:br>
            <a:r>
              <a:rPr lang="en-US" dirty="0"/>
              <a:t>Frameless heads on nameless walls </a:t>
            </a:r>
            <a:br>
              <a:rPr lang="en-US" dirty="0"/>
            </a:br>
            <a:r>
              <a:rPr lang="en-US" dirty="0"/>
              <a:t>With eyes that watch the world and can't forget </a:t>
            </a:r>
            <a:br>
              <a:rPr lang="en-US" dirty="0"/>
            </a:br>
            <a:r>
              <a:rPr lang="en-US" dirty="0"/>
              <a:t>Like the strangers that you've met </a:t>
            </a:r>
            <a:br>
              <a:rPr lang="en-US" dirty="0"/>
            </a:br>
            <a:r>
              <a:rPr lang="en-US" dirty="0"/>
              <a:t>The ragged men in ragged clothes </a:t>
            </a:r>
            <a:br>
              <a:rPr lang="en-US" dirty="0"/>
            </a:br>
            <a:r>
              <a:rPr lang="en-US" dirty="0"/>
              <a:t>The silver thorn of bloody rose </a:t>
            </a:r>
            <a:br>
              <a:rPr lang="en-US" dirty="0"/>
            </a:br>
            <a:r>
              <a:rPr lang="en-US" dirty="0"/>
              <a:t>Lie crushed and broken on the virgin snow </a:t>
            </a:r>
            <a:br>
              <a:rPr lang="en-US" dirty="0"/>
            </a:br>
            <a:r>
              <a:rPr lang="en-US" dirty="0"/>
              <a:t>Now I think I know </a:t>
            </a:r>
            <a:br>
              <a:rPr lang="en-US" dirty="0"/>
            </a:br>
            <a:r>
              <a:rPr lang="en-US" dirty="0"/>
              <a:t>What you tried to say to me </a:t>
            </a:r>
            <a:br>
              <a:rPr lang="en-US" dirty="0"/>
            </a:br>
            <a:r>
              <a:rPr lang="en-US" dirty="0"/>
              <a:t>How you suffered for your sanity </a:t>
            </a:r>
            <a:br>
              <a:rPr lang="en-US" dirty="0"/>
            </a:br>
            <a:r>
              <a:rPr lang="en-US" dirty="0"/>
              <a:t>How you tried to set them free </a:t>
            </a:r>
            <a:br>
              <a:rPr lang="en-US" dirty="0"/>
            </a:br>
            <a:r>
              <a:rPr lang="en-US" dirty="0"/>
              <a:t>They did not listen they're not listening still </a:t>
            </a:r>
            <a:br>
              <a:rPr lang="en-US" dirty="0"/>
            </a:br>
            <a:r>
              <a:rPr lang="en-US" dirty="0"/>
              <a:t>Perhaps they never will 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49790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161</Words>
  <Application>Microsoft Office PowerPoint</Application>
  <PresentationFormat>Breedbeeld</PresentationFormat>
  <Paragraphs>42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PowerPoint-presentatie</vt:lpstr>
      <vt:lpstr>Who’s the painter of this famous work of art?</vt:lpstr>
      <vt:lpstr>What is the title?</vt:lpstr>
      <vt:lpstr>Describe what you see in the painting</vt:lpstr>
      <vt:lpstr>Vincent Van Gogh</vt:lpstr>
      <vt:lpstr>“Vincent” (Starry Starry Night) by Don McLean</vt:lpstr>
      <vt:lpstr>PowerPoint-presentatie</vt:lpstr>
      <vt:lpstr>PowerPoint-presentatie</vt:lpstr>
      <vt:lpstr>PowerPoint-presentatie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Kaat</dc:creator>
  <cp:lastModifiedBy>Kaat</cp:lastModifiedBy>
  <cp:revision>6</cp:revision>
  <dcterms:created xsi:type="dcterms:W3CDTF">2014-01-13T17:02:41Z</dcterms:created>
  <dcterms:modified xsi:type="dcterms:W3CDTF">2014-01-13T17:47:55Z</dcterms:modified>
</cp:coreProperties>
</file>