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1" r:id="rId2"/>
    <p:sldId id="303" r:id="rId3"/>
    <p:sldId id="293" r:id="rId4"/>
    <p:sldId id="295" r:id="rId5"/>
    <p:sldId id="294" r:id="rId6"/>
    <p:sldId id="296" r:id="rId7"/>
    <p:sldId id="334" r:id="rId8"/>
    <p:sldId id="332" r:id="rId9"/>
    <p:sldId id="289" r:id="rId10"/>
    <p:sldId id="297" r:id="rId11"/>
    <p:sldId id="300" r:id="rId12"/>
    <p:sldId id="301" r:id="rId13"/>
    <p:sldId id="335" r:id="rId14"/>
    <p:sldId id="299" r:id="rId15"/>
    <p:sldId id="302" r:id="rId16"/>
    <p:sldId id="333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285" autoAdjust="0"/>
  </p:normalViewPr>
  <p:slideViewPr>
    <p:cSldViewPr snapToGrid="0">
      <p:cViewPr varScale="1">
        <p:scale>
          <a:sx n="102" d="100"/>
          <a:sy n="102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01A3-F2FF-4D09-B02E-60BA46F1A327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AD86B-2F13-4BD5-B4FB-D26AE4F816E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67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AD86B-2F13-4BD5-B4FB-D26AE4F816E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021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62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5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515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98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17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35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329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50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64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59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5E8A-5262-41BB-9A34-EE5F111F1726}" type="datetimeFigureOut">
              <a:rPr lang="nl-BE" smtClean="0"/>
              <a:t>23/10/2020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7AAF-553B-4D6C-B86F-F2EF9980BA9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65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voblog.be/bart/?page_id=3387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voblog.be/bart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voblog.be/bar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cvoblog.be/bar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voblog.be/bart/?paged=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cierredigital.com/sucesos/735620309/legado-pablo-escobar-incautan-cocaina-car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voblog.be/bart/?page_id=3387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voblog.be/bart/?page_id=338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oblog.be/bar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3587"/>
            <a:ext cx="12192000" cy="816158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06582" y="415636"/>
            <a:ext cx="943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rgbClr val="FFFF00"/>
                </a:solidFill>
              </a:rPr>
              <a:t>Adelante – </a:t>
            </a:r>
            <a:r>
              <a:rPr lang="nl-BE" sz="4400" b="1" dirty="0" err="1">
                <a:solidFill>
                  <a:srgbClr val="FFFF00"/>
                </a:solidFill>
              </a:rPr>
              <a:t>disfrutemos</a:t>
            </a:r>
            <a:r>
              <a:rPr lang="nl-BE" sz="4400" b="1" dirty="0">
                <a:solidFill>
                  <a:srgbClr val="FFFF00"/>
                </a:solidFill>
              </a:rPr>
              <a:t> de la </a:t>
            </a:r>
            <a:r>
              <a:rPr lang="nl-BE" sz="4400" b="1" dirty="0" err="1">
                <a:solidFill>
                  <a:srgbClr val="FFFF00"/>
                </a:solidFill>
              </a:rPr>
              <a:t>vida</a:t>
            </a:r>
            <a:r>
              <a:rPr lang="nl-BE" sz="4400" b="1" dirty="0">
                <a:solidFill>
                  <a:srgbClr val="FFFF00"/>
                </a:solidFill>
              </a:rPr>
              <a:t> ;-)  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80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nriette Hanotte (schuilnaam Monique) ontving de Amerikaanse Medal of Freedom. In 2015 werd in Rumes de herdenkingsroute ‘Dans le pas de Monique’ ingehuldigd. (Foto archief Sarah De Vla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58" y="0"/>
            <a:ext cx="7570642" cy="37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dewereldmorgen.be/wp-content/uploads/2020/05/3-Pola-Zandmer-en-Henri-Katzengold-in-Madrid-301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6218" cy="68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dewereldmorgen.be/wp-content/uploads/2020/05/Boekcover-320x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3302616"/>
            <a:ext cx="3532909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dewereldmorgen.be/wp-content/uploads/2020/05/2-Jean-Martial-187x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2805111"/>
            <a:ext cx="2355273" cy="40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0414" y="6264625"/>
            <a:ext cx="398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  <a:hlinkClick r:id="rId6"/>
              </a:rPr>
              <a:t>https://cvoblog.be/bart/?page_id=3387</a:t>
            </a:r>
            <a:r>
              <a:rPr lang="nl-B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69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iar Pedro de Gante image. Click for full siz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1"/>
            <a:ext cx="51434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.jwwb.nl/qmGgM7Bgy9voaziPeeAasbk_S2g=/588x0/filters:quality(95)/f.jwwb.nl%2Fpublic%2Fw%2Fo%2Fe%2Ftemp-glybweleaczdytxsibur%2F0u4kgi%2F5-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iar Pedro de Gante Marker image. Click for full siz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4" y="0"/>
            <a:ext cx="2873231" cy="38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.jwwb.nl/MFVniLmdtXmWE59fwx0dju2Z8tE=/588x0/filters:quality(95)/f.jwwb.nl%2Fpublic%2Fw%2Fo%2Fe%2Ftemp-glybweleaczdytxsibur%2Fbgnta8%2F4-2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4" y="3429000"/>
            <a:ext cx="2873231" cy="38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87927" y="6488668"/>
            <a:ext cx="288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6"/>
              </a:rPr>
              <a:t>https://cvoblog.be/bart/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54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atic.standaard.be/Assets/Images_Upload/2020/10/13/d1e26524-0e21-11eb-bb26-abca13c2d115.jpg?width=768&amp;forma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3"/>
            <a:ext cx="10271411" cy="68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iar Pedro de Gante Marker image. Click for full siz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iar Pedro de Gante statue sculptor's mark image. Click for full siz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3"/>
            <a:ext cx="2867891" cy="21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9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quino mafalda">
            <a:extLst>
              <a:ext uri="{FF2B5EF4-FFF2-40B4-BE49-F238E27FC236}">
                <a16:creationId xmlns:a16="http://schemas.microsoft.com/office/drawing/2014/main" id="{B74AD57A-E50E-4EAA-8E8F-7F72304A6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35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falda | My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01" y="0"/>
            <a:ext cx="5455599" cy="68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uino: o pai da Mafalda ou a menina que odeia a sopa. :: Clube do Espanhol">
            <a:extLst>
              <a:ext uri="{FF2B5EF4-FFF2-40B4-BE49-F238E27FC236}">
                <a16:creationId xmlns:a16="http://schemas.microsoft.com/office/drawing/2014/main" id="{E05A7175-BF18-48C1-BBAC-EEA5B1E2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1" y="2397680"/>
            <a:ext cx="6632509" cy="43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falda, la sopa y yo. — Steemit">
            <a:extLst>
              <a:ext uri="{FF2B5EF4-FFF2-40B4-BE49-F238E27FC236}">
                <a16:creationId xmlns:a16="http://schemas.microsoft.com/office/drawing/2014/main" id="{71FAAE43-480F-4913-A45E-9D02884C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66"/>
            <a:ext cx="6736399" cy="20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6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54295" y="4522156"/>
            <a:ext cx="5609222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Recomiendo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(pero hay que decidir rápidamente) : 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www.cvoblog.be/bart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Cine: “La odisea de los giles”, de Sebastián Borensztein – OCIOPA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8132" b="-1"/>
          <a:stretch/>
        </p:blipFill>
        <p:spPr bwMode="auto"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illerserie bij Movistar+ opgenomen in Valenc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r="24881" b="1"/>
          <a:stretch/>
        </p:blipFill>
        <p:spPr bwMode="auto"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Oval 25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New exhibition with works Joan Miró inaugurated in Serralves –  portugalinews the best new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18458" b="-2"/>
          <a:stretch/>
        </p:blipFill>
        <p:spPr bwMode="auto"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cvoblog.be/bart/wp-content/uploads/2020/10/image-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 r="1" b="1"/>
          <a:stretch/>
        </p:blipFill>
        <p:spPr bwMode="auto"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1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8655" y="332509"/>
            <a:ext cx="617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Y a no </a:t>
            </a:r>
            <a:r>
              <a:rPr lang="nl-BE" dirty="0" err="1"/>
              <a:t>olvidar</a:t>
            </a:r>
            <a:r>
              <a:rPr lang="nl-BE" dirty="0"/>
              <a:t>: </a:t>
            </a:r>
            <a:r>
              <a:rPr lang="nl-BE" dirty="0">
                <a:hlinkClick r:id="rId2"/>
              </a:rPr>
              <a:t>www.cvoblog.be/bart</a:t>
            </a:r>
            <a:r>
              <a:rPr lang="nl-BE" dirty="0"/>
              <a:t>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BE" dirty="0"/>
              <a:t>Perú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BE" dirty="0"/>
              <a:t>VPRO/ </a:t>
            </a:r>
            <a:r>
              <a:rPr lang="nl-BE" dirty="0" err="1"/>
              <a:t>vrtnu</a:t>
            </a:r>
            <a:endParaRPr lang="nl-BE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BE" dirty="0"/>
              <a:t> </a:t>
            </a:r>
            <a:r>
              <a:rPr lang="nl-BE" dirty="0" err="1"/>
              <a:t>Pelis</a:t>
            </a:r>
            <a:r>
              <a:rPr lang="nl-BE" dirty="0"/>
              <a:t>, </a:t>
            </a:r>
            <a:r>
              <a:rPr lang="nl-BE" dirty="0" err="1"/>
              <a:t>libros</a:t>
            </a:r>
            <a:r>
              <a:rPr lang="nl-BE" dirty="0"/>
              <a:t>, podcasts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964"/>
            <a:ext cx="12297742" cy="514003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437418" y="332508"/>
            <a:ext cx="296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Más: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Día de la </a:t>
            </a:r>
            <a:r>
              <a:rPr lang="nl-BE" dirty="0" err="1"/>
              <a:t>Hispanidad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Isabel (</a:t>
            </a:r>
            <a:r>
              <a:rPr lang="nl-BE" dirty="0" err="1"/>
              <a:t>artículo</a:t>
            </a:r>
            <a:r>
              <a:rPr lang="nl-B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Prado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97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Ciudad de Vapor', un libro póstumo de Carlos Ruiz Zafón | Aristegui  Noti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0" y="0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38696" y="6375461"/>
            <a:ext cx="346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FFFF00"/>
                </a:solidFill>
                <a:hlinkClick r:id="rId3"/>
              </a:rPr>
              <a:t>https://cvoblog.be/bart/?paged=2</a:t>
            </a:r>
            <a:r>
              <a:rPr lang="nl-BE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39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isdaadjournalist.nl/wp-content/uploads/2020/10/00escaborcoci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8" y="0"/>
            <a:ext cx="11400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41424" y="498764"/>
            <a:ext cx="1075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>
                <a:solidFill>
                  <a:schemeClr val="bg1"/>
                </a:solidFill>
              </a:rPr>
              <a:t>Interceptan</a:t>
            </a:r>
            <a:r>
              <a:rPr lang="nl-BE" sz="3200" b="1" dirty="0">
                <a:solidFill>
                  <a:schemeClr val="bg1"/>
                </a:solidFill>
              </a:rPr>
              <a:t> 2 </a:t>
            </a:r>
            <a:r>
              <a:rPr lang="nl-BE" sz="3200" b="1" dirty="0" err="1">
                <a:solidFill>
                  <a:schemeClr val="bg1"/>
                </a:solidFill>
              </a:rPr>
              <a:t>toneladas</a:t>
            </a:r>
            <a:r>
              <a:rPr lang="nl-BE" sz="3200" b="1" dirty="0">
                <a:solidFill>
                  <a:schemeClr val="bg1"/>
                </a:solidFill>
              </a:rPr>
              <a:t> de </a:t>
            </a:r>
            <a:r>
              <a:rPr lang="nl-BE" sz="3200" b="1" dirty="0" err="1">
                <a:solidFill>
                  <a:schemeClr val="bg1"/>
                </a:solidFill>
              </a:rPr>
              <a:t>cocaína</a:t>
            </a:r>
            <a:r>
              <a:rPr lang="nl-BE" sz="3200" b="1" dirty="0">
                <a:solidFill>
                  <a:schemeClr val="bg1"/>
                </a:solidFill>
              </a:rPr>
              <a:t> en el </a:t>
            </a:r>
            <a:r>
              <a:rPr lang="nl-BE" sz="3200" b="1" dirty="0" err="1">
                <a:solidFill>
                  <a:schemeClr val="bg1"/>
                </a:solidFill>
              </a:rPr>
              <a:t>puerto</a:t>
            </a:r>
            <a:r>
              <a:rPr lang="nl-BE" sz="3200" b="1" dirty="0">
                <a:solidFill>
                  <a:schemeClr val="bg1"/>
                </a:solidFill>
              </a:rPr>
              <a:t> de </a:t>
            </a:r>
            <a:r>
              <a:rPr lang="nl-BE" sz="3200" b="1" dirty="0" err="1">
                <a:solidFill>
                  <a:schemeClr val="bg1"/>
                </a:solidFill>
              </a:rPr>
              <a:t>Róterdam</a:t>
            </a:r>
            <a:r>
              <a:rPr lang="nl-BE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24000" y="4599709"/>
            <a:ext cx="267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Y </a:t>
            </a:r>
            <a:r>
              <a:rPr lang="nl-BE" b="1" dirty="0" err="1">
                <a:solidFill>
                  <a:srgbClr val="FF0000"/>
                </a:solidFill>
              </a:rPr>
              <a:t>mira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quién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está</a:t>
            </a:r>
            <a:r>
              <a:rPr lang="nl-BE" b="1" dirty="0">
                <a:solidFill>
                  <a:srgbClr val="FF0000"/>
                </a:solidFill>
              </a:rPr>
              <a:t> en la </a:t>
            </a:r>
            <a:r>
              <a:rPr lang="nl-BE" b="1" dirty="0" err="1">
                <a:solidFill>
                  <a:srgbClr val="FF0000"/>
                </a:solidFill>
              </a:rPr>
              <a:t>cocaína</a:t>
            </a:r>
            <a:r>
              <a:rPr lang="nl-BE" b="1" dirty="0">
                <a:solidFill>
                  <a:srgbClr val="FF0000"/>
                </a:solidFill>
              </a:rPr>
              <a:t>…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88473" y="6082145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3"/>
              </a:rPr>
              <a:t>https://elcierredigital.com/sucesos/735620309/legado-pablo-escobar-incautan-cocaina-cara.html</a:t>
            </a:r>
            <a:endParaRPr lang="nl-BE" dirty="0"/>
          </a:p>
          <a:p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4073236" y="4070820"/>
            <a:ext cx="1188081" cy="41805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acienda Napoles - Colombia V.1.1 - Scenery Packages (v11,v 10, v9) -  X-Plane.Org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7" y="2244748"/>
            <a:ext cx="8207864" cy="46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órtico Hacienda Nápo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" y="0"/>
            <a:ext cx="9159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popótamos de Pablo Escobar en Colombia ya son más de 40 y amenazan el  ecosistema | RPP Noti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6" y="-126396"/>
            <a:ext cx="4426634" cy="24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08080" y="89680"/>
            <a:ext cx="245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5"/>
              </a:rPr>
              <a:t>https://cvoblog.be/bart/?page_id=3387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7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&quot;La danza&quot;, también llamada &quot;Baile: Las siete artes animadas&quot;, de 1957, fue creada en remplazo a otro óleo que se quemó en un incendi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667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8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lpais.com/elpais/imagenes/2018/06/29/media/1530279984_222697_1530280007_noticia_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93" y="0"/>
            <a:ext cx="7741516" cy="687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6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drés Escobar en el Mundial de Estados Unidos 1994 con la Selección Colombia">
            <a:extLst>
              <a:ext uri="{FF2B5EF4-FFF2-40B4-BE49-F238E27FC236}">
                <a16:creationId xmlns:a16="http://schemas.microsoft.com/office/drawing/2014/main" id="{70EFB698-CF9D-484F-91CD-D0F06612B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r="21341" b="9091"/>
          <a:stretch/>
        </p:blipFill>
        <p:spPr bwMode="auto">
          <a:xfrm>
            <a:off x="3502490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1521215" y="625251"/>
            <a:ext cx="4395676" cy="727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El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otro</a:t>
            </a:r>
            <a:r>
              <a:rPr lang="en-US" sz="4800" b="1" dirty="0">
                <a:latin typeface="+mj-lt"/>
                <a:ea typeface="+mj-ea"/>
                <a:cs typeface="+mj-cs"/>
              </a:rPr>
              <a:t> Escobar,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Caballero del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fútbol</a:t>
            </a:r>
            <a:r>
              <a:rPr lang="en-US" sz="4800" b="1" dirty="0">
                <a:latin typeface="+mj-lt"/>
                <a:ea typeface="+mj-ea"/>
                <a:cs typeface="+mj-cs"/>
              </a:rPr>
              <a:t>…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902412-69FB-4B20-AFBD-DBB383E1BEF3}"/>
              </a:ext>
            </a:extLst>
          </p:cNvPr>
          <p:cNvSpPr txBox="1"/>
          <p:nvPr/>
        </p:nvSpPr>
        <p:spPr>
          <a:xfrm>
            <a:off x="414083" y="4177588"/>
            <a:ext cx="561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Pero un </a:t>
            </a:r>
            <a:r>
              <a:rPr lang="en-US" b="1" dirty="0" err="1"/>
              <a:t>autogol</a:t>
            </a:r>
            <a:r>
              <a:rPr lang="en-US" b="1" dirty="0"/>
              <a:t> </a:t>
            </a:r>
            <a:r>
              <a:rPr lang="en-US" b="1" dirty="0" err="1"/>
              <a:t>causó</a:t>
            </a:r>
            <a:r>
              <a:rPr lang="en-US" b="1" dirty="0"/>
              <a:t> un </a:t>
            </a:r>
            <a:r>
              <a:rPr lang="en-US" b="1" dirty="0" err="1"/>
              <a:t>desastre</a:t>
            </a:r>
            <a:r>
              <a:rPr lang="en-US" b="1" dirty="0"/>
              <a:t>…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A9C6F5-2404-44EB-8804-A72936D611A2}"/>
              </a:ext>
            </a:extLst>
          </p:cNvPr>
          <p:cNvSpPr/>
          <p:nvPr/>
        </p:nvSpPr>
        <p:spPr>
          <a:xfrm>
            <a:off x="171461" y="6313146"/>
            <a:ext cx="458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/>
              <a:t>Véase</a:t>
            </a:r>
            <a:r>
              <a:rPr lang="nl-BE" dirty="0"/>
              <a:t> </a:t>
            </a:r>
            <a:r>
              <a:rPr lang="nl-BE" dirty="0">
                <a:hlinkClick r:id="rId3"/>
              </a:rPr>
              <a:t>https://cvoblog.be/bart/?page_id=3387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cciatori di cocaina con il reddito di cittadinanza a Vittoria - Vittoria  - Corriere di Rag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176655" y="2064327"/>
            <a:ext cx="4752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¿Más </a:t>
            </a:r>
            <a:r>
              <a:rPr lang="nl-BE" b="1" dirty="0" err="1"/>
              <a:t>sobre</a:t>
            </a:r>
            <a:r>
              <a:rPr lang="nl-BE" b="1" dirty="0"/>
              <a:t> el </a:t>
            </a:r>
            <a:r>
              <a:rPr lang="nl-BE" b="1" dirty="0" err="1"/>
              <a:t>mundo</a:t>
            </a:r>
            <a:r>
              <a:rPr lang="nl-BE" b="1" dirty="0"/>
              <a:t> </a:t>
            </a:r>
            <a:r>
              <a:rPr lang="nl-BE" b="1" dirty="0" err="1"/>
              <a:t>narco</a:t>
            </a:r>
            <a:r>
              <a:rPr lang="nl-BE" b="1" dirty="0"/>
              <a:t>? </a:t>
            </a:r>
          </a:p>
          <a:p>
            <a:r>
              <a:rPr lang="nl-BE" b="1" dirty="0" err="1"/>
              <a:t>Véase</a:t>
            </a:r>
            <a:r>
              <a:rPr lang="nl-BE" b="1" dirty="0"/>
              <a:t> </a:t>
            </a:r>
            <a:r>
              <a:rPr lang="nl-BE" b="1" dirty="0">
                <a:hlinkClick r:id="rId3"/>
              </a:rPr>
              <a:t>www.cvoblog.be/bart</a:t>
            </a:r>
            <a:r>
              <a:rPr lang="nl-BE" b="1" dirty="0"/>
              <a:t>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/>
              <a:t> 3/10: Pablo </a:t>
            </a:r>
            <a:r>
              <a:rPr lang="nl-BE" b="1" dirty="0" err="1"/>
              <a:t>Escobar</a:t>
            </a:r>
            <a:endParaRPr lang="nl-B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/>
              <a:t>17/10: Stacey </a:t>
            </a:r>
            <a:r>
              <a:rPr lang="nl-BE" b="1" dirty="0" err="1"/>
              <a:t>Dooley</a:t>
            </a:r>
            <a:endParaRPr lang="nl-B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 err="1"/>
              <a:t>Disponible</a:t>
            </a:r>
            <a:r>
              <a:rPr lang="nl-BE" b="1" dirty="0"/>
              <a:t> en </a:t>
            </a:r>
            <a:r>
              <a:rPr lang="nl-BE" b="1" dirty="0" err="1"/>
              <a:t>vrtnu</a:t>
            </a:r>
            <a:r>
              <a:rPr lang="nl-BE" b="1" dirty="0"/>
              <a:t> </a:t>
            </a:r>
            <a:r>
              <a:rPr lang="nl-BE" b="1" dirty="0" err="1"/>
              <a:t>hasta</a:t>
            </a:r>
            <a:r>
              <a:rPr lang="nl-BE" b="1" dirty="0"/>
              <a:t> el fin del </a:t>
            </a:r>
            <a:r>
              <a:rPr lang="nl-BE" b="1" dirty="0" err="1"/>
              <a:t>año</a:t>
            </a:r>
            <a:endParaRPr lang="nl-B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 err="1"/>
              <a:t>Netflix</a:t>
            </a:r>
            <a:r>
              <a:rPr lang="nl-BE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349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925" y="171869"/>
            <a:ext cx="2015092" cy="18786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" y="131966"/>
            <a:ext cx="5542252" cy="6726034"/>
          </a:xfrm>
          <a:prstGeom prst="rect">
            <a:avLst/>
          </a:prstGeom>
        </p:spPr>
      </p:pic>
      <p:pic>
        <p:nvPicPr>
          <p:cNvPr id="20482" name="Picture 2" descr="Tuits amb continguts de Sven Tuytens (@SvenTuytens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864">
            <a:off x="7940883" y="1740048"/>
            <a:ext cx="3899446" cy="58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et verdriet van Spanje - Christiane Stallaert | 9789460018985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68" y="2275455"/>
            <a:ext cx="2730352" cy="41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585868" y="111545"/>
            <a:ext cx="3544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/>
              <a:t>Escritores</a:t>
            </a:r>
            <a:r>
              <a:rPr lang="nl-BE" sz="3600" dirty="0"/>
              <a:t> </a:t>
            </a:r>
            <a:r>
              <a:rPr lang="nl-BE" sz="3600" dirty="0" err="1"/>
              <a:t>belgas</a:t>
            </a:r>
            <a:r>
              <a:rPr lang="nl-BE" sz="3600" dirty="0"/>
              <a:t> </a:t>
            </a:r>
          </a:p>
          <a:p>
            <a:r>
              <a:rPr lang="nl-BE" sz="3600" dirty="0" err="1"/>
              <a:t>sobre</a:t>
            </a:r>
            <a:r>
              <a:rPr lang="nl-BE" sz="3600" dirty="0"/>
              <a:t> España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27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200</Words>
  <Application>Microsoft Office PowerPoint</Application>
  <PresentationFormat>Breedbeeld</PresentationFormat>
  <Paragraphs>31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Depestel Bart</dc:creator>
  <cp:lastModifiedBy>Depestel Bart</cp:lastModifiedBy>
  <cp:revision>5</cp:revision>
  <dcterms:created xsi:type="dcterms:W3CDTF">2020-10-22T14:10:21Z</dcterms:created>
  <dcterms:modified xsi:type="dcterms:W3CDTF">2020-10-23T08:56:01Z</dcterms:modified>
</cp:coreProperties>
</file>