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9" r:id="rId5"/>
    <p:sldId id="262" r:id="rId6"/>
    <p:sldId id="261"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2" userDrawn="1">
          <p15:clr>
            <a:srgbClr val="A4A3A4"/>
          </p15:clr>
        </p15:guide>
        <p15:guide id="2" pos="499" userDrawn="1">
          <p15:clr>
            <a:srgbClr val="A4A3A4"/>
          </p15:clr>
        </p15:guide>
        <p15:guide id="3" orient="horz" pos="1144" userDrawn="1">
          <p15:clr>
            <a:srgbClr val="A4A3A4"/>
          </p15:clr>
        </p15:guide>
        <p15:guide id="4"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73"/>
    <a:srgbClr val="FF7713"/>
    <a:srgbClr val="E4AB02"/>
    <a:srgbClr val="444D5A"/>
    <a:srgbClr val="9F1121"/>
    <a:srgbClr val="1313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4" autoAdjust="0"/>
    <p:restoredTop sz="90315" autoAdjust="0"/>
  </p:normalViewPr>
  <p:slideViewPr>
    <p:cSldViewPr snapToGrid="0" snapToObjects="1">
      <p:cViewPr varScale="1">
        <p:scale>
          <a:sx n="89" d="100"/>
          <a:sy n="89" d="100"/>
        </p:scale>
        <p:origin x="1230" y="78"/>
      </p:cViewPr>
      <p:guideLst>
        <p:guide orient="horz" pos="3162"/>
        <p:guide pos="499"/>
        <p:guide orient="horz" pos="1144"/>
        <p:guide pos="5465"/>
      </p:guideLst>
    </p:cSldViewPr>
  </p:slideViewPr>
  <p:outlineViewPr>
    <p:cViewPr>
      <p:scale>
        <a:sx n="33" d="100"/>
        <a:sy n="33" d="100"/>
      </p:scale>
      <p:origin x="0" y="-130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B92956-C320-CF49-AEA5-9B9043DE3D7F}" type="datetimeFigureOut">
              <a:rPr lang="en-US" smtClean="0"/>
              <a:t>9/4/2019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76EAE8-B49F-9E4E-A4A6-C81129490406}" type="slidenum">
              <a:rPr lang="en-US" smtClean="0"/>
              <a:t>‹nr.›</a:t>
            </a:fld>
            <a:endParaRPr lang="en-US"/>
          </a:p>
        </p:txBody>
      </p:sp>
    </p:spTree>
    <p:extLst>
      <p:ext uri="{BB962C8B-B14F-4D97-AF65-F5344CB8AC3E}">
        <p14:creationId xmlns:p14="http://schemas.microsoft.com/office/powerpoint/2010/main" val="1359250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249272" y="1317811"/>
            <a:ext cx="4426416" cy="1677521"/>
          </a:xfrm>
        </p:spPr>
        <p:txBody>
          <a:bodyPr lIns="36000" tIns="36000" rIns="36000" bIns="36000" anchor="b">
            <a:normAutofit/>
          </a:bodyPr>
          <a:lstStyle>
            <a:lvl1pPr algn="r">
              <a:defRPr sz="3600"/>
            </a:lvl1pPr>
          </a:lstStyle>
          <a:p>
            <a:r>
              <a:rPr lang="nl-NL"/>
              <a:t>Klik om de stijl te bewerken</a:t>
            </a:r>
            <a:endParaRPr lang="en-US" dirty="0"/>
          </a:p>
        </p:txBody>
      </p:sp>
      <p:sp>
        <p:nvSpPr>
          <p:cNvPr id="3" name="Subtitle 2"/>
          <p:cNvSpPr>
            <a:spLocks noGrp="1"/>
          </p:cNvSpPr>
          <p:nvPr>
            <p:ph type="subTitle" idx="1"/>
          </p:nvPr>
        </p:nvSpPr>
        <p:spPr>
          <a:xfrm>
            <a:off x="4249271" y="3197037"/>
            <a:ext cx="4426416" cy="1314450"/>
          </a:xfrm>
        </p:spPr>
        <p:txBody>
          <a:bodyPr lIns="36000" tIns="36000" rIns="36000" bIns="36000" anchor="t"/>
          <a:lstStyle>
            <a:lvl1pPr marL="0" indent="0" algn="r">
              <a:buNone/>
              <a:defRPr b="0" i="0">
                <a:solidFill>
                  <a:schemeClr val="tx1"/>
                </a:solidFill>
                <a:latin typeface="Fedra Sans Std Light" charset="0"/>
                <a:ea typeface="Fedra Sans Std Light" charset="0"/>
                <a:cs typeface="Fedra Sans Std Light"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cxnSp>
        <p:nvCxnSpPr>
          <p:cNvPr id="5" name="Straight Connector 4"/>
          <p:cNvCxnSpPr/>
          <p:nvPr userDrawn="1"/>
        </p:nvCxnSpPr>
        <p:spPr>
          <a:xfrm flipH="1">
            <a:off x="4249271" y="3116355"/>
            <a:ext cx="4894729" cy="0"/>
          </a:xfrm>
          <a:prstGeom prst="line">
            <a:avLst/>
          </a:prstGeom>
          <a:ln>
            <a:solidFill>
              <a:srgbClr val="008973"/>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313" y="336145"/>
            <a:ext cx="2872781" cy="711355"/>
          </a:xfrm>
          <a:prstGeom prst="rect">
            <a:avLst/>
          </a:prstGeom>
        </p:spPr>
      </p:pic>
    </p:spTree>
    <p:extLst>
      <p:ext uri="{BB962C8B-B14F-4D97-AF65-F5344CB8AC3E}">
        <p14:creationId xmlns:p14="http://schemas.microsoft.com/office/powerpoint/2010/main" val="1065468827"/>
      </p:ext>
    </p:extLst>
  </p:cSld>
  <p:clrMapOvr>
    <a:masterClrMapping/>
  </p:clrMapOvr>
  <p:extLst mod="1">
    <p:ext uri="{DCECCB84-F9BA-43D5-87BE-67443E8EF086}">
      <p15:sldGuideLst xmlns:p15="http://schemas.microsoft.com/office/powerpoint/2012/main">
        <p15:guide id="1" pos="2880" userDrawn="1">
          <p15:clr>
            <a:srgbClr val="FBAE40"/>
          </p15:clr>
        </p15:guide>
        <p15:guide id="2" pos="29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0" i="0">
                <a:latin typeface="Fedra Sans Std Normal" charset="0"/>
                <a:ea typeface="Fedra Sans Std Normal" charset="0"/>
                <a:cs typeface="Fedra Sans Std Normal" charset="0"/>
              </a:defRPr>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68440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l-NL"/>
              <a:t>Klik om de stijl te bewerken</a:t>
            </a:r>
            <a:endParaRPr lang="en-US" dirty="0"/>
          </a:p>
        </p:txBody>
      </p:sp>
      <p:sp>
        <p:nvSpPr>
          <p:cNvPr id="3" name="Content Placeholder 2"/>
          <p:cNvSpPr>
            <a:spLocks noGrp="1"/>
          </p:cNvSpPr>
          <p:nvPr>
            <p:ph sz="half" idx="1"/>
          </p:nvPr>
        </p:nvSpPr>
        <p:spPr>
          <a:xfrm>
            <a:off x="468312" y="1200151"/>
            <a:ext cx="4027487"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8200" y="1200151"/>
            <a:ext cx="4038600" cy="3387724"/>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42102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633913" y="114300"/>
            <a:ext cx="4041774" cy="1644161"/>
          </a:xfrm>
        </p:spPr>
        <p:txBody>
          <a:bodyPr/>
          <a:lstStyle>
            <a:lvl1pPr>
              <a:defRPr sz="3200"/>
            </a:lvl1pPr>
          </a:lstStyle>
          <a:p>
            <a:r>
              <a:rPr lang="nl-NL"/>
              <a:t>Klik om de stijl te bewerken</a:t>
            </a:r>
            <a:endParaRPr lang="en-US" dirty="0"/>
          </a:p>
        </p:txBody>
      </p:sp>
      <p:sp>
        <p:nvSpPr>
          <p:cNvPr id="4" name="Content Placeholder 3"/>
          <p:cNvSpPr>
            <a:spLocks noGrp="1"/>
          </p:cNvSpPr>
          <p:nvPr>
            <p:ph sz="half" idx="2"/>
          </p:nvPr>
        </p:nvSpPr>
        <p:spPr>
          <a:xfrm>
            <a:off x="123092" y="114300"/>
            <a:ext cx="4341332" cy="49014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4633913" y="1899138"/>
            <a:ext cx="4041775" cy="268873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961731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66522" y="114300"/>
            <a:ext cx="3413317" cy="1644161"/>
          </a:xfrm>
        </p:spPr>
        <p:txBody>
          <a:bodyPr/>
          <a:lstStyle>
            <a:lvl1pPr>
              <a:defRPr sz="3200"/>
            </a:lvl1pPr>
          </a:lstStyle>
          <a:p>
            <a:r>
              <a:rPr lang="nl-NL"/>
              <a:t>Klik om de stijl te bewerken</a:t>
            </a:r>
            <a:endParaRPr lang="en-US" dirty="0"/>
          </a:p>
        </p:txBody>
      </p:sp>
      <p:sp>
        <p:nvSpPr>
          <p:cNvPr id="4" name="Content Placeholder 3"/>
          <p:cNvSpPr>
            <a:spLocks noGrp="1"/>
          </p:cNvSpPr>
          <p:nvPr>
            <p:ph sz="half" idx="2"/>
          </p:nvPr>
        </p:nvSpPr>
        <p:spPr>
          <a:xfrm>
            <a:off x="123091" y="114300"/>
            <a:ext cx="5164526" cy="49236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5466523" y="1899138"/>
            <a:ext cx="3413318" cy="268873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1750008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8313" y="114300"/>
            <a:ext cx="8207375" cy="4473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22285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68313" y="134938"/>
            <a:ext cx="8207375" cy="4452937"/>
          </a:xfrm>
        </p:spPr>
        <p:txBody>
          <a:bodyPr/>
          <a:lstStyle/>
          <a:p>
            <a:r>
              <a:rPr lang="nl-NL"/>
              <a:t>Klik op het pictogram als u een afbeelding wilt toevoegen</a:t>
            </a:r>
            <a:endParaRPr lang="en-US"/>
          </a:p>
        </p:txBody>
      </p:sp>
      <p:sp>
        <p:nvSpPr>
          <p:cNvPr id="5" name="Text Placeholder 4"/>
          <p:cNvSpPr>
            <a:spLocks noGrp="1"/>
          </p:cNvSpPr>
          <p:nvPr>
            <p:ph type="body" sz="quarter" idx="11"/>
          </p:nvPr>
        </p:nvSpPr>
        <p:spPr>
          <a:xfrm>
            <a:off x="468313" y="4587875"/>
            <a:ext cx="6335712" cy="555625"/>
          </a:xfrm>
        </p:spPr>
        <p:txBody>
          <a:bodyPr anchor="ctr">
            <a:normAutofit/>
          </a:bodyPr>
          <a:lstStyle>
            <a:lvl1pPr marL="0" indent="0">
              <a:buNone/>
              <a:defRPr sz="1800"/>
            </a:lvl1pPr>
          </a:lstStyle>
          <a:p>
            <a:pPr lvl="0"/>
            <a:r>
              <a:rPr lang="nl-NL"/>
              <a:t>Klik om de modelstijlen te bewerken</a:t>
            </a:r>
          </a:p>
        </p:txBody>
      </p:sp>
    </p:spTree>
    <p:extLst>
      <p:ext uri="{BB962C8B-B14F-4D97-AF65-F5344CB8AC3E}">
        <p14:creationId xmlns:p14="http://schemas.microsoft.com/office/powerpoint/2010/main" val="912689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43750" b="6077"/>
          <a:stretch/>
        </p:blipFill>
        <p:spPr>
          <a:xfrm>
            <a:off x="0" y="0"/>
            <a:ext cx="9144000" cy="4587875"/>
          </a:xfrm>
          <a:prstGeom prst="rect">
            <a:avLst/>
          </a:prstGeom>
        </p:spPr>
      </p:pic>
      <p:sp>
        <p:nvSpPr>
          <p:cNvPr id="4" name="Content Placeholder 3"/>
          <p:cNvSpPr>
            <a:spLocks noGrp="1"/>
          </p:cNvSpPr>
          <p:nvPr>
            <p:ph sz="half" idx="2"/>
          </p:nvPr>
        </p:nvSpPr>
        <p:spPr>
          <a:xfrm>
            <a:off x="468313" y="114300"/>
            <a:ext cx="8207375" cy="4473575"/>
          </a:xfrm>
        </p:spPr>
        <p:txBody>
          <a:bodyPr anchor="ctr">
            <a:normAutofit/>
          </a:bodyPr>
          <a:lstStyle>
            <a:lvl1pPr>
              <a:spcBef>
                <a:spcPts val="2064"/>
              </a:spcBef>
              <a:defRPr sz="2800" b="0" i="0">
                <a:latin typeface="Fedra Sans Std Light" charset="0"/>
                <a:ea typeface="Fedra Sans Std Light" charset="0"/>
                <a:cs typeface="Fedra Sans Std Light" charset="0"/>
              </a:defRPr>
            </a:lvl1pPr>
            <a:lvl2pPr>
              <a:defRPr sz="2400" b="0" i="0">
                <a:latin typeface="Fedra Sans Std Light" charset="0"/>
                <a:ea typeface="Fedra Sans Std Light" charset="0"/>
                <a:cs typeface="Fedra Sans Std Light" charset="0"/>
              </a:defRPr>
            </a:lvl2pPr>
            <a:lvl3pPr>
              <a:defRPr sz="2000" b="0" i="0">
                <a:latin typeface="Fedra Sans Std Light" charset="0"/>
                <a:ea typeface="Fedra Sans Std Light" charset="0"/>
                <a:cs typeface="Fedra Sans Std Light" charset="0"/>
              </a:defRPr>
            </a:lvl3pPr>
            <a:lvl4pPr>
              <a:defRPr sz="1800" b="0" i="0">
                <a:latin typeface="Fedra Sans Std Light" charset="0"/>
                <a:ea typeface="Fedra Sans Std Light" charset="0"/>
                <a:cs typeface="Fedra Sans Std Light" charset="0"/>
              </a:defRPr>
            </a:lvl4pPr>
            <a:lvl5pPr>
              <a:defRPr sz="1800" b="0" i="0">
                <a:latin typeface="Fedra Sans Std Light" charset="0"/>
                <a:ea typeface="Fedra Sans Std Light" charset="0"/>
                <a:cs typeface="Fedra Sans Std Light"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134914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49272" y="476624"/>
            <a:ext cx="4426416" cy="1677521"/>
          </a:xfrm>
        </p:spPr>
        <p:txBody>
          <a:bodyPr lIns="36000" tIns="36000" rIns="36000" bIns="36000" anchor="b">
            <a:normAutofit/>
          </a:bodyPr>
          <a:lstStyle>
            <a:lvl1pPr algn="r">
              <a:defRPr sz="3600">
                <a:solidFill>
                  <a:srgbClr val="008973"/>
                </a:solidFill>
              </a:defRPr>
            </a:lvl1pPr>
          </a:lstStyle>
          <a:p>
            <a:r>
              <a:rPr lang="nl-NL"/>
              <a:t>Klik om de stijl te bewerken</a:t>
            </a:r>
            <a:endParaRPr lang="en-US" dirty="0"/>
          </a:p>
        </p:txBody>
      </p:sp>
      <p:sp>
        <p:nvSpPr>
          <p:cNvPr id="3" name="Subtitle 2"/>
          <p:cNvSpPr>
            <a:spLocks noGrp="1"/>
          </p:cNvSpPr>
          <p:nvPr>
            <p:ph type="subTitle" idx="1"/>
          </p:nvPr>
        </p:nvSpPr>
        <p:spPr>
          <a:xfrm>
            <a:off x="4249271" y="2557556"/>
            <a:ext cx="4426416" cy="1953931"/>
          </a:xfrm>
        </p:spPr>
        <p:txBody>
          <a:bodyPr lIns="36000" tIns="36000" rIns="36000" bIns="36000" anchor="t"/>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cxnSp>
        <p:nvCxnSpPr>
          <p:cNvPr id="5" name="Straight Connector 4"/>
          <p:cNvCxnSpPr/>
          <p:nvPr userDrawn="1"/>
        </p:nvCxnSpPr>
        <p:spPr>
          <a:xfrm flipH="1">
            <a:off x="4249271" y="2355850"/>
            <a:ext cx="4894729" cy="0"/>
          </a:xfrm>
          <a:prstGeom prst="line">
            <a:avLst/>
          </a:prstGeom>
          <a:ln>
            <a:solidFill>
              <a:srgbClr val="008973"/>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313" y="2000172"/>
            <a:ext cx="2872781" cy="711355"/>
          </a:xfrm>
          <a:prstGeom prst="rect">
            <a:avLst/>
          </a:prstGeom>
        </p:spPr>
      </p:pic>
    </p:spTree>
    <p:extLst>
      <p:ext uri="{BB962C8B-B14F-4D97-AF65-F5344CB8AC3E}">
        <p14:creationId xmlns:p14="http://schemas.microsoft.com/office/powerpoint/2010/main" val="1736156232"/>
      </p:ext>
    </p:extLst>
  </p:cSld>
  <p:clrMapOvr>
    <a:masterClrMapping/>
  </p:clrMapOvr>
  <p:extLst mod="1">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07777" y="970802"/>
            <a:ext cx="6967911" cy="2770095"/>
          </a:xfrm>
        </p:spPr>
        <p:txBody>
          <a:bodyPr>
            <a:noAutofit/>
          </a:bodyPr>
          <a:lstStyle>
            <a:lvl1pPr algn="r">
              <a:defRPr sz="4000" b="0" i="0">
                <a:latin typeface="Fedra Sans Std Book" charset="0"/>
                <a:ea typeface="Fedra Sans Std Book" charset="0"/>
                <a:cs typeface="Fedra Sans Std Book" charset="0"/>
              </a:defRPr>
            </a:lvl1pPr>
          </a:lstStyle>
          <a:p>
            <a:r>
              <a:rPr lang="nl-NL"/>
              <a:t>Klik om de stijl te bewerken</a:t>
            </a:r>
            <a:endParaRPr lang="en-US" dirty="0"/>
          </a:p>
        </p:txBody>
      </p:sp>
    </p:spTree>
    <p:extLst>
      <p:ext uri="{BB962C8B-B14F-4D97-AF65-F5344CB8AC3E}">
        <p14:creationId xmlns:p14="http://schemas.microsoft.com/office/powerpoint/2010/main" val="1056110743"/>
      </p:ext>
    </p:extLst>
  </p:cSld>
  <p:clrMapOvr>
    <a:masterClrMapping/>
  </p:clrMapOvr>
  <p:extLst>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 y="0"/>
            <a:ext cx="9139193" cy="4587875"/>
          </a:xfrm>
          <a:prstGeom prst="rect">
            <a:avLst/>
          </a:prstGeom>
        </p:spPr>
      </p:pic>
      <p:sp>
        <p:nvSpPr>
          <p:cNvPr id="2" name="Title 1"/>
          <p:cNvSpPr>
            <a:spLocks noGrp="1"/>
          </p:cNvSpPr>
          <p:nvPr>
            <p:ph type="ctrTitle"/>
          </p:nvPr>
        </p:nvSpPr>
        <p:spPr>
          <a:xfrm>
            <a:off x="1707777" y="970802"/>
            <a:ext cx="6967911" cy="2770095"/>
          </a:xfrm>
        </p:spPr>
        <p:txBody>
          <a:bodyPr>
            <a:noAutofit/>
          </a:bodyPr>
          <a:lstStyle>
            <a:lvl1pPr algn="r">
              <a:defRPr sz="4000" b="0" i="0">
                <a:solidFill>
                  <a:schemeClr val="bg1"/>
                </a:solidFill>
                <a:latin typeface="Fedra Sans Std Book" charset="0"/>
                <a:ea typeface="Fedra Sans Std Book" charset="0"/>
                <a:cs typeface="Fedra Sans Std Book" charset="0"/>
              </a:defRPr>
            </a:lvl1pPr>
          </a:lstStyle>
          <a:p>
            <a:r>
              <a:rPr lang="nl-NL"/>
              <a:t>Klik om de stijl te bewerken</a:t>
            </a:r>
            <a:endParaRPr lang="en-US" dirty="0"/>
          </a:p>
        </p:txBody>
      </p:sp>
    </p:spTree>
    <p:extLst>
      <p:ext uri="{BB962C8B-B14F-4D97-AF65-F5344CB8AC3E}">
        <p14:creationId xmlns:p14="http://schemas.microsoft.com/office/powerpoint/2010/main" val="82213888"/>
      </p:ext>
    </p:extLst>
  </p:cSld>
  <p:clrMapOvr>
    <a:masterClrMapping/>
  </p:clrMapOvr>
  <p:extLst mod="1">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 y="0"/>
            <a:ext cx="9139193" cy="4587875"/>
          </a:xfrm>
          <a:prstGeom prst="rect">
            <a:avLst/>
          </a:prstGeom>
        </p:spPr>
      </p:pic>
      <p:sp>
        <p:nvSpPr>
          <p:cNvPr id="2" name="Title 1"/>
          <p:cNvSpPr>
            <a:spLocks noGrp="1"/>
          </p:cNvSpPr>
          <p:nvPr>
            <p:ph type="ctrTitle"/>
          </p:nvPr>
        </p:nvSpPr>
        <p:spPr>
          <a:xfrm>
            <a:off x="1707777" y="970802"/>
            <a:ext cx="6967911" cy="2770095"/>
          </a:xfrm>
        </p:spPr>
        <p:txBody>
          <a:bodyPr>
            <a:noAutofit/>
          </a:bodyPr>
          <a:lstStyle>
            <a:lvl1pPr algn="r">
              <a:defRPr sz="4000" b="0" i="0">
                <a:solidFill>
                  <a:schemeClr val="bg1"/>
                </a:solidFill>
                <a:latin typeface="Fedra Sans Std Book" charset="0"/>
                <a:ea typeface="Fedra Sans Std Book" charset="0"/>
                <a:cs typeface="Fedra Sans Std Book" charset="0"/>
              </a:defRPr>
            </a:lvl1pPr>
          </a:lstStyle>
          <a:p>
            <a:r>
              <a:rPr lang="nl-NL"/>
              <a:t>Klik om de stijl te bewerken</a:t>
            </a:r>
            <a:endParaRPr lang="en-US" dirty="0"/>
          </a:p>
        </p:txBody>
      </p:sp>
      <p:sp>
        <p:nvSpPr>
          <p:cNvPr id="5" name="Text Placeholder 4"/>
          <p:cNvSpPr>
            <a:spLocks noGrp="1"/>
          </p:cNvSpPr>
          <p:nvPr>
            <p:ph type="body" sz="quarter" idx="10"/>
          </p:nvPr>
        </p:nvSpPr>
        <p:spPr>
          <a:xfrm>
            <a:off x="468313" y="4587875"/>
            <a:ext cx="6335712" cy="555625"/>
          </a:xfrm>
        </p:spPr>
        <p:txBody>
          <a:bodyPr anchor="ctr">
            <a:normAutofit/>
          </a:bodyPr>
          <a:lstStyle>
            <a:lvl1pPr marL="0" indent="0">
              <a:buNone/>
              <a:defRPr sz="1800"/>
            </a:lvl1pPr>
          </a:lstStyle>
          <a:p>
            <a:pPr lvl="0"/>
            <a:r>
              <a:rPr lang="nl-NL"/>
              <a:t>Klik om de modelstijlen te bewerken</a:t>
            </a:r>
          </a:p>
        </p:txBody>
      </p:sp>
    </p:spTree>
    <p:extLst>
      <p:ext uri="{BB962C8B-B14F-4D97-AF65-F5344CB8AC3E}">
        <p14:creationId xmlns:p14="http://schemas.microsoft.com/office/powerpoint/2010/main" val="1521785798"/>
      </p:ext>
    </p:extLst>
  </p:cSld>
  <p:clrMapOvr>
    <a:masterClrMapping/>
  </p:clrMapOvr>
  <p:extLst mod="1">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43751" b="6076"/>
          <a:stretch/>
        </p:blipFill>
        <p:spPr>
          <a:xfrm>
            <a:off x="0" y="-1"/>
            <a:ext cx="9144000" cy="4587875"/>
          </a:xfrm>
          <a:prstGeom prst="rect">
            <a:avLst/>
          </a:prstGeom>
        </p:spPr>
      </p:pic>
      <p:sp>
        <p:nvSpPr>
          <p:cNvPr id="2" name="Title 1"/>
          <p:cNvSpPr>
            <a:spLocks noGrp="1"/>
          </p:cNvSpPr>
          <p:nvPr>
            <p:ph type="ctrTitle"/>
          </p:nvPr>
        </p:nvSpPr>
        <p:spPr>
          <a:xfrm>
            <a:off x="1707777" y="970802"/>
            <a:ext cx="6967911" cy="2770095"/>
          </a:xfrm>
        </p:spPr>
        <p:txBody>
          <a:bodyPr>
            <a:noAutofit/>
          </a:bodyPr>
          <a:lstStyle>
            <a:lvl1pPr algn="r">
              <a:defRPr sz="4000" b="0" i="0">
                <a:solidFill>
                  <a:schemeClr val="bg1"/>
                </a:solidFill>
                <a:latin typeface="Fedra Sans Std Book" charset="0"/>
                <a:ea typeface="Fedra Sans Std Book" charset="0"/>
                <a:cs typeface="Fedra Sans Std Book" charset="0"/>
              </a:defRPr>
            </a:lvl1pPr>
          </a:lstStyle>
          <a:p>
            <a:r>
              <a:rPr lang="nl-NL"/>
              <a:t>Klik om de stijl te bewerken</a:t>
            </a:r>
            <a:endParaRPr lang="en-US" dirty="0"/>
          </a:p>
        </p:txBody>
      </p:sp>
    </p:spTree>
    <p:extLst>
      <p:ext uri="{BB962C8B-B14F-4D97-AF65-F5344CB8AC3E}">
        <p14:creationId xmlns:p14="http://schemas.microsoft.com/office/powerpoint/2010/main" val="2109194008"/>
      </p:ext>
    </p:extLst>
  </p:cSld>
  <p:clrMapOvr>
    <a:masterClrMapping/>
  </p:clrMapOvr>
  <p:extLst>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43751" b="6076"/>
          <a:stretch/>
        </p:blipFill>
        <p:spPr>
          <a:xfrm>
            <a:off x="0" y="-1"/>
            <a:ext cx="9144000" cy="4587875"/>
          </a:xfrm>
          <a:prstGeom prst="rect">
            <a:avLst/>
          </a:prstGeom>
        </p:spPr>
      </p:pic>
      <p:sp>
        <p:nvSpPr>
          <p:cNvPr id="2" name="Title 1"/>
          <p:cNvSpPr>
            <a:spLocks noGrp="1"/>
          </p:cNvSpPr>
          <p:nvPr>
            <p:ph type="ctrTitle"/>
          </p:nvPr>
        </p:nvSpPr>
        <p:spPr>
          <a:xfrm>
            <a:off x="1707777" y="970802"/>
            <a:ext cx="6967911" cy="2770095"/>
          </a:xfrm>
        </p:spPr>
        <p:txBody>
          <a:bodyPr>
            <a:noAutofit/>
          </a:bodyPr>
          <a:lstStyle>
            <a:lvl1pPr algn="r">
              <a:defRPr sz="4000" b="0" i="0">
                <a:solidFill>
                  <a:schemeClr val="bg1"/>
                </a:solidFill>
                <a:latin typeface="Fedra Sans Std Book" charset="0"/>
                <a:ea typeface="Fedra Sans Std Book" charset="0"/>
                <a:cs typeface="Fedra Sans Std Book" charset="0"/>
              </a:defRPr>
            </a:lvl1pPr>
          </a:lstStyle>
          <a:p>
            <a:r>
              <a:rPr lang="nl-NL"/>
              <a:t>Klik om de stijl te bewerken</a:t>
            </a:r>
            <a:endParaRPr lang="en-US" dirty="0"/>
          </a:p>
        </p:txBody>
      </p:sp>
      <p:sp>
        <p:nvSpPr>
          <p:cNvPr id="5" name="Text Placeholder 4"/>
          <p:cNvSpPr>
            <a:spLocks noGrp="1"/>
          </p:cNvSpPr>
          <p:nvPr>
            <p:ph type="body" sz="quarter" idx="10"/>
          </p:nvPr>
        </p:nvSpPr>
        <p:spPr>
          <a:xfrm>
            <a:off x="468313" y="4587875"/>
            <a:ext cx="6335712" cy="555625"/>
          </a:xfrm>
        </p:spPr>
        <p:txBody>
          <a:bodyPr anchor="ctr">
            <a:normAutofit/>
          </a:bodyPr>
          <a:lstStyle>
            <a:lvl1pPr marL="0" indent="0">
              <a:buNone/>
              <a:defRPr sz="1800"/>
            </a:lvl1pPr>
          </a:lstStyle>
          <a:p>
            <a:pPr lvl="0"/>
            <a:r>
              <a:rPr lang="nl-NL"/>
              <a:t>Klik om de modelstijlen te bewerken</a:t>
            </a:r>
          </a:p>
        </p:txBody>
      </p:sp>
    </p:spTree>
    <p:extLst>
      <p:ext uri="{BB962C8B-B14F-4D97-AF65-F5344CB8AC3E}">
        <p14:creationId xmlns:p14="http://schemas.microsoft.com/office/powerpoint/2010/main" val="1145754235"/>
      </p:ext>
    </p:extLst>
  </p:cSld>
  <p:clrMapOvr>
    <a:masterClrMapping/>
  </p:clrMapOvr>
  <p:extLst>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93923"/>
          <a:stretch/>
        </p:blipFill>
        <p:spPr>
          <a:xfrm>
            <a:off x="0" y="4587875"/>
            <a:ext cx="9144000" cy="555625"/>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97071" y="4697133"/>
            <a:ext cx="1578617" cy="390895"/>
          </a:xfrm>
          <a:prstGeom prst="rect">
            <a:avLst/>
          </a:prstGeom>
        </p:spPr>
      </p:pic>
      <p:sp>
        <p:nvSpPr>
          <p:cNvPr id="5" name="Content Placeholder 3"/>
          <p:cNvSpPr>
            <a:spLocks noGrp="1"/>
          </p:cNvSpPr>
          <p:nvPr>
            <p:ph sz="half" idx="2"/>
          </p:nvPr>
        </p:nvSpPr>
        <p:spPr>
          <a:xfrm>
            <a:off x="468313" y="114300"/>
            <a:ext cx="8207375" cy="4473575"/>
          </a:xfrm>
        </p:spPr>
        <p:txBody>
          <a:bodyPr anchor="ctr">
            <a:normAutofit/>
          </a:bodyPr>
          <a:lstStyle>
            <a:lvl1pPr>
              <a:spcBef>
                <a:spcPts val="2064"/>
              </a:spcBef>
              <a:defRPr sz="3600"/>
            </a:lvl1pPr>
            <a:lvl2pPr>
              <a:defRPr sz="3200"/>
            </a:lvl2pPr>
            <a:lvl3pPr>
              <a:defRPr sz="2800"/>
            </a:lvl3pPr>
            <a:lvl4pPr>
              <a:defRPr sz="2400"/>
            </a:lvl4pPr>
            <a:lvl5pPr>
              <a:defRPr sz="24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131586753"/>
      </p:ext>
    </p:extLst>
  </p:cSld>
  <p:clrMapOvr>
    <a:masterClrMapping/>
  </p:clrMapOvr>
  <p:extLst mod="1">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93923"/>
          <a:stretch/>
        </p:blipFill>
        <p:spPr>
          <a:xfrm>
            <a:off x="0" y="4587875"/>
            <a:ext cx="9144000" cy="555625"/>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97071" y="4697133"/>
            <a:ext cx="1578617" cy="390895"/>
          </a:xfrm>
          <a:prstGeom prst="rect">
            <a:avLst/>
          </a:prstGeom>
        </p:spPr>
      </p:pic>
      <p:sp>
        <p:nvSpPr>
          <p:cNvPr id="6" name="Picture Placeholder 5"/>
          <p:cNvSpPr>
            <a:spLocks noGrp="1"/>
          </p:cNvSpPr>
          <p:nvPr>
            <p:ph type="pic" sz="quarter" idx="10"/>
          </p:nvPr>
        </p:nvSpPr>
        <p:spPr>
          <a:xfrm>
            <a:off x="0" y="0"/>
            <a:ext cx="9144000" cy="4587875"/>
          </a:xfrm>
        </p:spPr>
        <p:txBody>
          <a:bodyPr/>
          <a:lstStyle/>
          <a:p>
            <a:r>
              <a:rPr lang="nl-NL"/>
              <a:t>Klik op het pictogram als u een afbeelding wilt toevoegen</a:t>
            </a:r>
            <a:endParaRPr lang="en-US"/>
          </a:p>
        </p:txBody>
      </p:sp>
      <p:sp>
        <p:nvSpPr>
          <p:cNvPr id="7" name="Text Placeholder 4"/>
          <p:cNvSpPr>
            <a:spLocks noGrp="1"/>
          </p:cNvSpPr>
          <p:nvPr>
            <p:ph type="body" sz="quarter" idx="11"/>
          </p:nvPr>
        </p:nvSpPr>
        <p:spPr>
          <a:xfrm>
            <a:off x="468313" y="4587875"/>
            <a:ext cx="6335712" cy="555625"/>
          </a:xfrm>
        </p:spPr>
        <p:txBody>
          <a:bodyPr anchor="ctr">
            <a:normAutofit/>
          </a:bodyPr>
          <a:lstStyle>
            <a:lvl1pPr marL="0" indent="0">
              <a:buNone/>
              <a:defRPr sz="1800">
                <a:solidFill>
                  <a:schemeClr val="bg1"/>
                </a:solidFill>
              </a:defRPr>
            </a:lvl1pPr>
          </a:lstStyle>
          <a:p>
            <a:pPr lvl="0"/>
            <a:r>
              <a:rPr lang="nl-NL"/>
              <a:t>Klik om de modelstijlen te bewerken</a:t>
            </a:r>
          </a:p>
        </p:txBody>
      </p:sp>
    </p:spTree>
    <p:extLst>
      <p:ext uri="{BB962C8B-B14F-4D97-AF65-F5344CB8AC3E}">
        <p14:creationId xmlns:p14="http://schemas.microsoft.com/office/powerpoint/2010/main" val="1918774096"/>
      </p:ext>
    </p:extLst>
  </p:cSld>
  <p:clrMapOvr>
    <a:masterClrMapping/>
  </p:clrMapOvr>
  <p:extLst mod="1">
    <p:ext uri="{DCECCB84-F9BA-43D5-87BE-67443E8EF086}">
      <p15:sldGuideLst xmlns:p15="http://schemas.microsoft.com/office/powerpoint/2012/main">
        <p15:guide id="1" pos="2880">
          <p15:clr>
            <a:srgbClr val="FBAE40"/>
          </p15:clr>
        </p15:guide>
        <p15:guide id="2" pos="295">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2" y="205979"/>
            <a:ext cx="8218487" cy="857250"/>
          </a:xfrm>
          <a:prstGeom prst="rect">
            <a:avLst/>
          </a:prstGeom>
        </p:spPr>
        <p:txBody>
          <a:bodyPr vert="horz" lIns="91440" tIns="45720" rIns="91440" bIns="45720" rtlCol="0" anchor="ctr">
            <a:normAutofit/>
          </a:bodyPr>
          <a:lstStyle/>
          <a:p>
            <a:r>
              <a:rPr lang="nl-BE"/>
              <a:t>Titelstijl van model bewerken</a:t>
            </a:r>
            <a:endParaRPr lang="en-US" dirty="0"/>
          </a:p>
        </p:txBody>
      </p:sp>
      <p:sp>
        <p:nvSpPr>
          <p:cNvPr id="3" name="Text Placeholder 2"/>
          <p:cNvSpPr>
            <a:spLocks noGrp="1"/>
          </p:cNvSpPr>
          <p:nvPr>
            <p:ph type="body" idx="1"/>
          </p:nvPr>
        </p:nvSpPr>
        <p:spPr>
          <a:xfrm>
            <a:off x="468312" y="1200150"/>
            <a:ext cx="8218487" cy="3387725"/>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en-US" dirty="0"/>
          </a:p>
        </p:txBody>
      </p:sp>
      <p:pic>
        <p:nvPicPr>
          <p:cNvPr id="5" name="Picture 4"/>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075489" y="4678936"/>
            <a:ext cx="1593095" cy="394480"/>
          </a:xfrm>
          <a:prstGeom prst="rect">
            <a:avLst/>
          </a:prstGeom>
        </p:spPr>
      </p:pic>
    </p:spTree>
    <p:extLst>
      <p:ext uri="{BB962C8B-B14F-4D97-AF65-F5344CB8AC3E}">
        <p14:creationId xmlns:p14="http://schemas.microsoft.com/office/powerpoint/2010/main" val="2562877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0" r:id="rId3"/>
    <p:sldLayoutId id="2147483671" r:id="rId4"/>
    <p:sldLayoutId id="2147483675" r:id="rId5"/>
    <p:sldLayoutId id="2147483672" r:id="rId6"/>
    <p:sldLayoutId id="2147483676" r:id="rId7"/>
    <p:sldLayoutId id="2147483674" r:id="rId8"/>
    <p:sldLayoutId id="2147483677" r:id="rId9"/>
    <p:sldLayoutId id="2147483650" r:id="rId10"/>
    <p:sldLayoutId id="2147483652" r:id="rId11"/>
    <p:sldLayoutId id="2147483653" r:id="rId12"/>
    <p:sldLayoutId id="2147483667" r:id="rId13"/>
    <p:sldLayoutId id="2147483666" r:id="rId14"/>
    <p:sldLayoutId id="2147483669" r:id="rId15"/>
    <p:sldLayoutId id="2147483668" r:id="rId16"/>
  </p:sldLayoutIdLst>
  <p:txStyles>
    <p:titleStyle>
      <a:lvl1pPr algn="l" defTabSz="457200" rtl="0" eaLnBrk="1" latinLnBrk="0" hangingPunct="1">
        <a:spcBef>
          <a:spcPct val="0"/>
        </a:spcBef>
        <a:buNone/>
        <a:defRPr sz="3200" b="0" i="0" kern="1200">
          <a:solidFill>
            <a:schemeClr val="tx1"/>
          </a:solidFill>
          <a:latin typeface="Fedra Sans Std Normal" charset="0"/>
          <a:ea typeface="Fedra Sans Std Normal" charset="0"/>
          <a:cs typeface="Fedra Sans Std Normal" charset="0"/>
        </a:defRPr>
      </a:lvl1pPr>
    </p:titleStyle>
    <p:bodyStyle>
      <a:lvl1pPr marL="342900" indent="-342900" algn="l" defTabSz="457200" rtl="0" eaLnBrk="1" latinLnBrk="0" hangingPunct="1">
        <a:spcBef>
          <a:spcPct val="20000"/>
        </a:spcBef>
        <a:buClr>
          <a:srgbClr val="444D5A"/>
        </a:buClr>
        <a:buFont typeface="Arial"/>
        <a:buChar char="•"/>
        <a:defRPr sz="2000" b="0" i="0" kern="1200">
          <a:solidFill>
            <a:schemeClr val="tx1"/>
          </a:solidFill>
          <a:latin typeface="Fedra Sans Std Book" charset="0"/>
          <a:ea typeface="Fedra Sans Std Book" charset="0"/>
          <a:cs typeface="Fedra Sans Std Book" charset="0"/>
        </a:defRPr>
      </a:lvl1pPr>
      <a:lvl2pPr marL="742950" indent="-285750" algn="l" defTabSz="457200" rtl="0" eaLnBrk="1" latinLnBrk="0" hangingPunct="1">
        <a:spcBef>
          <a:spcPct val="20000"/>
        </a:spcBef>
        <a:buFont typeface="Arial"/>
        <a:buChar char="–"/>
        <a:defRPr sz="1800" b="0" i="0" kern="1200">
          <a:solidFill>
            <a:schemeClr val="tx1"/>
          </a:solidFill>
          <a:latin typeface="Fedra Sans Std Book" charset="0"/>
          <a:ea typeface="Fedra Sans Std Book" charset="0"/>
          <a:cs typeface="Fedra Sans Std Book" charset="0"/>
        </a:defRPr>
      </a:lvl2pPr>
      <a:lvl3pPr marL="11430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3pPr>
      <a:lvl4pPr marL="1600200" indent="-228600" algn="l" defTabSz="457200" rtl="0" eaLnBrk="1" latinLnBrk="0" hangingPunct="1">
        <a:spcBef>
          <a:spcPct val="20000"/>
        </a:spcBef>
        <a:buFont typeface="Arial"/>
        <a:buChar char="–"/>
        <a:defRPr sz="1400" b="0" i="0" kern="1200">
          <a:solidFill>
            <a:schemeClr val="tx1"/>
          </a:solidFill>
          <a:latin typeface="Fedra Sans Std Book" charset="0"/>
          <a:ea typeface="Fedra Sans Std Book" charset="0"/>
          <a:cs typeface="Fedra Sans Std Book" charset="0"/>
        </a:defRPr>
      </a:lvl4pPr>
      <a:lvl5pPr marL="2057400" indent="-228600" algn="l" defTabSz="457200" rtl="0" eaLnBrk="1" latinLnBrk="0" hangingPunct="1">
        <a:spcBef>
          <a:spcPct val="20000"/>
        </a:spcBef>
        <a:buFont typeface="Arial"/>
        <a:buChar char="»"/>
        <a:defRPr sz="1400" b="0" i="0" kern="1200">
          <a:solidFill>
            <a:schemeClr val="tx1"/>
          </a:solidFill>
          <a:latin typeface="Fedra Sans Std Book" charset="0"/>
          <a:ea typeface="Fedra Sans Std Book" charset="0"/>
          <a:cs typeface="Fedra Sans Std Book"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90" userDrawn="1">
          <p15:clr>
            <a:srgbClr val="F26B43"/>
          </p15:clr>
        </p15:guide>
        <p15:guide id="2" pos="2880" userDrawn="1">
          <p15:clr>
            <a:srgbClr val="F26B43"/>
          </p15:clr>
        </p15:guide>
        <p15:guide id="3" pos="5465" userDrawn="1">
          <p15:clr>
            <a:srgbClr val="F26B43"/>
          </p15:clr>
        </p15:guide>
        <p15:guide id="4" pos="295" userDrawn="1">
          <p15:clr>
            <a:srgbClr val="F26B43"/>
          </p15:clr>
        </p15:guide>
        <p15:guide id="5" orient="horz" pos="14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 xmlns:a16="http://schemas.microsoft.com/office/drawing/2014/main" id="{151399E6-3447-4C6F-8190-FBEF1C29BFF6}"/>
              </a:ext>
            </a:extLst>
          </p:cNvPr>
          <p:cNvSpPr txBox="1">
            <a:spLocks/>
          </p:cNvSpPr>
          <p:nvPr/>
        </p:nvSpPr>
        <p:spPr>
          <a:xfrm>
            <a:off x="3960453" y="671673"/>
            <a:ext cx="4916259" cy="34712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rgbClr val="444D5A"/>
              </a:buClr>
              <a:buFont typeface="Arial"/>
              <a:buChar char="•"/>
              <a:defRPr sz="2400" b="0" i="0" kern="1200">
                <a:solidFill>
                  <a:schemeClr val="tx1"/>
                </a:solidFill>
                <a:latin typeface="Fedra Sans Std Book" charset="0"/>
                <a:ea typeface="Fedra Sans Std Book" charset="0"/>
                <a:cs typeface="Fedra Sans Std Book" charset="0"/>
              </a:defRPr>
            </a:lvl1pPr>
            <a:lvl2pPr marL="742950" indent="-285750" algn="l" defTabSz="457200" rtl="0" eaLnBrk="1" latinLnBrk="0" hangingPunct="1">
              <a:spcBef>
                <a:spcPct val="20000"/>
              </a:spcBef>
              <a:buFont typeface="Arial"/>
              <a:buChar char="–"/>
              <a:defRPr sz="2000" b="0" i="0" kern="1200">
                <a:solidFill>
                  <a:schemeClr val="tx1"/>
                </a:solidFill>
                <a:latin typeface="Fedra Sans Std Book" charset="0"/>
                <a:ea typeface="Fedra Sans Std Book" charset="0"/>
                <a:cs typeface="Fedra Sans Std Book" charset="0"/>
              </a:defRPr>
            </a:lvl2pPr>
            <a:lvl3pPr marL="1143000" indent="-228600" algn="l" defTabSz="457200" rtl="0" eaLnBrk="1" latinLnBrk="0" hangingPunct="1">
              <a:spcBef>
                <a:spcPct val="20000"/>
              </a:spcBef>
              <a:buFont typeface="Arial"/>
              <a:buChar char="•"/>
              <a:defRPr sz="1800" b="0" i="0" kern="1200">
                <a:solidFill>
                  <a:schemeClr val="tx1"/>
                </a:solidFill>
                <a:latin typeface="Fedra Sans Std Book" charset="0"/>
                <a:ea typeface="Fedra Sans Std Book" charset="0"/>
                <a:cs typeface="Fedra Sans Std Book" charset="0"/>
              </a:defRPr>
            </a:lvl3pPr>
            <a:lvl4pPr marL="16002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4pPr>
            <a:lvl5pPr marL="20574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a:buFont typeface="Arial" panose="020B0604020202020204" pitchFamily="34" charset="0"/>
              <a:buNone/>
            </a:pPr>
            <a:r>
              <a:rPr lang="nl-BE" altLang="nl-BE" sz="2200" b="1" dirty="0"/>
              <a:t>Clara</a:t>
            </a:r>
            <a:endParaRPr lang="en-US" altLang="nl-BE" sz="2200" dirty="0"/>
          </a:p>
          <a:p>
            <a:pPr>
              <a:buFont typeface="Arial" panose="020B0604020202020204" pitchFamily="34" charset="0"/>
              <a:buNone/>
            </a:pPr>
            <a:endParaRPr lang="en-US" altLang="nl-BE" sz="700" dirty="0"/>
          </a:p>
          <a:p>
            <a:pPr>
              <a:buFont typeface="Arial" panose="020B0604020202020204" pitchFamily="34" charset="0"/>
              <a:buNone/>
            </a:pPr>
            <a:r>
              <a:rPr lang="nl-BE" altLang="nl-BE" sz="2000" dirty="0"/>
              <a:t>wil naar huis – durft niet (maar)</a:t>
            </a:r>
            <a:endParaRPr lang="en-US" altLang="nl-BE" sz="2000" dirty="0"/>
          </a:p>
          <a:p>
            <a:pPr>
              <a:buFont typeface="Arial" panose="020B0604020202020204" pitchFamily="34" charset="0"/>
              <a:buNone/>
            </a:pPr>
            <a:r>
              <a:rPr lang="nl-BE" altLang="nl-BE" sz="2000" dirty="0"/>
              <a:t>wil mama niet zien – boos (want)</a:t>
            </a:r>
            <a:endParaRPr lang="en-US" altLang="nl-BE" sz="2000" dirty="0"/>
          </a:p>
          <a:p>
            <a:pPr>
              <a:buFont typeface="Arial" panose="020B0604020202020204" pitchFamily="34" charset="0"/>
              <a:buNone/>
            </a:pPr>
            <a:r>
              <a:rPr lang="nl-BE" altLang="nl-BE" sz="2000" dirty="0"/>
              <a:t>k</a:t>
            </a:r>
            <a:r>
              <a:rPr lang="nl-BE" altLang="nl-BE" sz="2000" dirty="0" smtClean="0"/>
              <a:t>ijkt </a:t>
            </a:r>
            <a:r>
              <a:rPr lang="nl-BE" altLang="nl-BE" sz="2000" dirty="0"/>
              <a:t>om – ziet mama met grote handdoek, </a:t>
            </a:r>
          </a:p>
          <a:p>
            <a:pPr>
              <a:buFont typeface="Arial" panose="020B0604020202020204" pitchFamily="34" charset="0"/>
              <a:buNone/>
            </a:pPr>
            <a:r>
              <a:rPr lang="nl-BE" altLang="nl-BE" sz="2000" dirty="0"/>
              <a:t>droge kleren </a:t>
            </a:r>
            <a:r>
              <a:rPr lang="nl-BE" altLang="nl-BE" sz="2000" dirty="0" smtClean="0"/>
              <a:t>en </a:t>
            </a:r>
            <a:r>
              <a:rPr lang="nl-BE" altLang="nl-BE" sz="2000" dirty="0"/>
              <a:t>een regenjas (als)</a:t>
            </a:r>
            <a:endParaRPr lang="en-US" altLang="nl-BE" sz="2000" dirty="0"/>
          </a:p>
          <a:p>
            <a:pPr>
              <a:buFont typeface="Arial" panose="020B0604020202020204" pitchFamily="34" charset="0"/>
              <a:buNone/>
            </a:pPr>
            <a:r>
              <a:rPr lang="nl-BE" altLang="nl-BE" sz="2000" dirty="0"/>
              <a:t>Clara afwas – niet erg (maar)</a:t>
            </a:r>
            <a:endParaRPr lang="en-US" altLang="nl-BE" sz="2000" dirty="0"/>
          </a:p>
          <a:p>
            <a:pPr>
              <a:buFont typeface="Arial" panose="020B0604020202020204" pitchFamily="34" charset="0"/>
              <a:buNone/>
            </a:pPr>
            <a:r>
              <a:rPr lang="nl-BE" altLang="nl-BE" sz="2000" dirty="0"/>
              <a:t>altijd laarzen en regenjas – het </a:t>
            </a:r>
            <a:r>
              <a:rPr lang="nl-BE" altLang="nl-BE" sz="2000" dirty="0" smtClean="0"/>
              <a:t>regent? </a:t>
            </a:r>
          </a:p>
          <a:p>
            <a:pPr>
              <a:buFont typeface="Arial" panose="020B0604020202020204" pitchFamily="34" charset="0"/>
              <a:buNone/>
            </a:pPr>
            <a:r>
              <a:rPr lang="nl-BE" altLang="nl-BE" sz="2000" dirty="0" smtClean="0"/>
              <a:t>(</a:t>
            </a:r>
            <a:r>
              <a:rPr lang="nl-BE" altLang="nl-BE" sz="2000" dirty="0"/>
              <a:t>als)</a:t>
            </a:r>
            <a:endParaRPr lang="en-US" altLang="nl-BE" sz="2000" dirty="0"/>
          </a:p>
          <a:p>
            <a:pPr>
              <a:buFont typeface="Arial" panose="020B0604020202020204" pitchFamily="34" charset="0"/>
              <a:buNone/>
            </a:pPr>
            <a:r>
              <a:rPr lang="nl-BE" altLang="nl-BE" sz="2000" dirty="0"/>
              <a:t>n</a:t>
            </a:r>
            <a:r>
              <a:rPr lang="nl-BE" altLang="nl-BE" sz="2000" dirty="0" smtClean="0"/>
              <a:t>ee</a:t>
            </a:r>
            <a:r>
              <a:rPr lang="nl-BE" altLang="nl-BE" sz="2000" dirty="0"/>
              <a:t>! – paraplu</a:t>
            </a:r>
            <a:endParaRPr lang="en-US" altLang="nl-BE" sz="2000" dirty="0"/>
          </a:p>
          <a:p>
            <a:pPr>
              <a:buFont typeface="Arial" panose="020B0604020202020204" pitchFamily="34" charset="0"/>
              <a:buNone/>
            </a:pPr>
            <a:endParaRPr lang="en-US" altLang="nl-BE" sz="2200" dirty="0"/>
          </a:p>
        </p:txBody>
      </p:sp>
      <p:pic>
        <p:nvPicPr>
          <p:cNvPr id="3" name="Afbeelding 2" descr="Afbeelding met buiten, man, dier&#10;&#10;Beschrijving is gegenereerd met hoge betrouwbaarheid">
            <a:extLst>
              <a:ext uri="{FF2B5EF4-FFF2-40B4-BE49-F238E27FC236}">
                <a16:creationId xmlns="" xmlns:a16="http://schemas.microsoft.com/office/drawing/2014/main" id="{F09067EF-3589-4982-A046-630EB4A0C467}"/>
              </a:ext>
            </a:extLst>
          </p:cNvPr>
          <p:cNvPicPr>
            <a:picLocks noChangeAspect="1"/>
          </p:cNvPicPr>
          <p:nvPr/>
        </p:nvPicPr>
        <p:blipFill>
          <a:blip r:embed="rId2"/>
          <a:stretch>
            <a:fillRect/>
          </a:stretch>
        </p:blipFill>
        <p:spPr>
          <a:xfrm>
            <a:off x="396648" y="819526"/>
            <a:ext cx="3263706" cy="2176892"/>
          </a:xfrm>
          <a:prstGeom prst="rect">
            <a:avLst/>
          </a:prstGeom>
        </p:spPr>
      </p:pic>
    </p:spTree>
    <p:extLst>
      <p:ext uri="{BB962C8B-B14F-4D97-AF65-F5344CB8AC3E}">
        <p14:creationId xmlns:p14="http://schemas.microsoft.com/office/powerpoint/2010/main" val="87014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 xmlns:a16="http://schemas.microsoft.com/office/drawing/2014/main" id="{151399E6-3447-4C6F-8190-FBEF1C29BFF6}"/>
              </a:ext>
            </a:extLst>
          </p:cNvPr>
          <p:cNvSpPr txBox="1">
            <a:spLocks/>
          </p:cNvSpPr>
          <p:nvPr/>
        </p:nvSpPr>
        <p:spPr>
          <a:xfrm>
            <a:off x="3960453" y="671673"/>
            <a:ext cx="4916259" cy="34712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rgbClr val="444D5A"/>
              </a:buClr>
              <a:buFont typeface="Arial"/>
              <a:buChar char="•"/>
              <a:defRPr sz="2400" b="0" i="0" kern="1200">
                <a:solidFill>
                  <a:schemeClr val="tx1"/>
                </a:solidFill>
                <a:latin typeface="Fedra Sans Std Book" charset="0"/>
                <a:ea typeface="Fedra Sans Std Book" charset="0"/>
                <a:cs typeface="Fedra Sans Std Book" charset="0"/>
              </a:defRPr>
            </a:lvl1pPr>
            <a:lvl2pPr marL="742950" indent="-285750" algn="l" defTabSz="457200" rtl="0" eaLnBrk="1" latinLnBrk="0" hangingPunct="1">
              <a:spcBef>
                <a:spcPct val="20000"/>
              </a:spcBef>
              <a:buFont typeface="Arial"/>
              <a:buChar char="–"/>
              <a:defRPr sz="2000" b="0" i="0" kern="1200">
                <a:solidFill>
                  <a:schemeClr val="tx1"/>
                </a:solidFill>
                <a:latin typeface="Fedra Sans Std Book" charset="0"/>
                <a:ea typeface="Fedra Sans Std Book" charset="0"/>
                <a:cs typeface="Fedra Sans Std Book" charset="0"/>
              </a:defRPr>
            </a:lvl2pPr>
            <a:lvl3pPr marL="1143000" indent="-228600" algn="l" defTabSz="457200" rtl="0" eaLnBrk="1" latinLnBrk="0" hangingPunct="1">
              <a:spcBef>
                <a:spcPct val="20000"/>
              </a:spcBef>
              <a:buFont typeface="Arial"/>
              <a:buChar char="•"/>
              <a:defRPr sz="1800" b="0" i="0" kern="1200">
                <a:solidFill>
                  <a:schemeClr val="tx1"/>
                </a:solidFill>
                <a:latin typeface="Fedra Sans Std Book" charset="0"/>
                <a:ea typeface="Fedra Sans Std Book" charset="0"/>
                <a:cs typeface="Fedra Sans Std Book" charset="0"/>
              </a:defRPr>
            </a:lvl3pPr>
            <a:lvl4pPr marL="16002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4pPr>
            <a:lvl5pPr marL="20574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a:buFont typeface="Arial" panose="020B0604020202020204" pitchFamily="34" charset="0"/>
              <a:buNone/>
            </a:pPr>
            <a:r>
              <a:rPr lang="nl-BE" altLang="nl-BE" sz="2200" b="1" dirty="0"/>
              <a:t>Clara</a:t>
            </a:r>
            <a:endParaRPr lang="en-US" altLang="nl-BE" sz="2200" dirty="0"/>
          </a:p>
          <a:p>
            <a:pPr>
              <a:buFont typeface="Arial" panose="020B0604020202020204" pitchFamily="34" charset="0"/>
              <a:buNone/>
            </a:pPr>
            <a:endParaRPr lang="en-US" altLang="nl-BE" sz="700" dirty="0"/>
          </a:p>
          <a:p>
            <a:pPr>
              <a:buFont typeface="Arial" panose="020B0604020202020204" pitchFamily="34" charset="0"/>
              <a:buNone/>
            </a:pPr>
            <a:r>
              <a:rPr lang="nl-BE" altLang="nl-BE" sz="2000" dirty="0"/>
              <a:t>wil naar huis – durft niet</a:t>
            </a:r>
            <a:endParaRPr lang="en-US" altLang="nl-BE" sz="2000" dirty="0"/>
          </a:p>
          <a:p>
            <a:pPr>
              <a:buFont typeface="Arial" panose="020B0604020202020204" pitchFamily="34" charset="0"/>
              <a:buNone/>
            </a:pPr>
            <a:r>
              <a:rPr lang="nl-BE" altLang="nl-BE" sz="2000" dirty="0"/>
              <a:t>wil mama niet zien – boos</a:t>
            </a:r>
            <a:endParaRPr lang="en-US" altLang="nl-BE" sz="2000" dirty="0"/>
          </a:p>
          <a:p>
            <a:pPr>
              <a:buFont typeface="Arial" panose="020B0604020202020204" pitchFamily="34" charset="0"/>
              <a:buNone/>
            </a:pPr>
            <a:r>
              <a:rPr lang="nl-BE" altLang="nl-BE" sz="2000" dirty="0"/>
              <a:t>k</a:t>
            </a:r>
            <a:r>
              <a:rPr lang="nl-BE" altLang="nl-BE" sz="2000" dirty="0" smtClean="0"/>
              <a:t>ijkt </a:t>
            </a:r>
            <a:r>
              <a:rPr lang="nl-BE" altLang="nl-BE" sz="2000" dirty="0"/>
              <a:t>om – ziet mama met grote handdoek, </a:t>
            </a:r>
          </a:p>
          <a:p>
            <a:pPr>
              <a:buFont typeface="Arial" panose="020B0604020202020204" pitchFamily="34" charset="0"/>
              <a:buNone/>
            </a:pPr>
            <a:r>
              <a:rPr lang="nl-BE" altLang="nl-BE" sz="2000" dirty="0"/>
              <a:t>droge kleren </a:t>
            </a:r>
            <a:r>
              <a:rPr lang="nl-BE" altLang="nl-BE" sz="2000" dirty="0" smtClean="0"/>
              <a:t>en </a:t>
            </a:r>
            <a:r>
              <a:rPr lang="nl-BE" altLang="nl-BE" sz="2000" dirty="0"/>
              <a:t>een regenjas</a:t>
            </a:r>
            <a:endParaRPr lang="en-US" altLang="nl-BE" sz="2000" dirty="0"/>
          </a:p>
          <a:p>
            <a:pPr>
              <a:buFont typeface="Arial" panose="020B0604020202020204" pitchFamily="34" charset="0"/>
              <a:buNone/>
            </a:pPr>
            <a:r>
              <a:rPr lang="nl-BE" altLang="nl-BE" sz="2000" dirty="0"/>
              <a:t>Clara afwas – niet erg</a:t>
            </a:r>
            <a:endParaRPr lang="en-US" altLang="nl-BE" sz="2000" dirty="0"/>
          </a:p>
          <a:p>
            <a:pPr>
              <a:buFont typeface="Arial" panose="020B0604020202020204" pitchFamily="34" charset="0"/>
              <a:buNone/>
            </a:pPr>
            <a:r>
              <a:rPr lang="nl-BE" altLang="nl-BE" sz="2000" dirty="0"/>
              <a:t>altijd laarzen en regenjas – het </a:t>
            </a:r>
            <a:r>
              <a:rPr lang="nl-BE" altLang="nl-BE" sz="2000" dirty="0" smtClean="0"/>
              <a:t>regent?</a:t>
            </a:r>
            <a:endParaRPr lang="en-US" altLang="nl-BE" sz="2000" dirty="0"/>
          </a:p>
          <a:p>
            <a:pPr>
              <a:buFont typeface="Arial" panose="020B0604020202020204" pitchFamily="34" charset="0"/>
              <a:buNone/>
            </a:pPr>
            <a:r>
              <a:rPr lang="nl-BE" altLang="nl-BE" sz="2000" dirty="0"/>
              <a:t>n</a:t>
            </a:r>
            <a:r>
              <a:rPr lang="nl-BE" altLang="nl-BE" sz="2000" dirty="0" smtClean="0"/>
              <a:t>ee</a:t>
            </a:r>
            <a:r>
              <a:rPr lang="nl-BE" altLang="nl-BE" sz="2000" dirty="0"/>
              <a:t>! – paraplu</a:t>
            </a:r>
            <a:endParaRPr lang="en-US" altLang="nl-BE" sz="2000" dirty="0"/>
          </a:p>
          <a:p>
            <a:pPr>
              <a:buFont typeface="Arial" panose="020B0604020202020204" pitchFamily="34" charset="0"/>
              <a:buNone/>
            </a:pPr>
            <a:endParaRPr lang="en-US" altLang="nl-BE" sz="2200" dirty="0"/>
          </a:p>
        </p:txBody>
      </p:sp>
      <p:pic>
        <p:nvPicPr>
          <p:cNvPr id="3" name="Afbeelding 2" descr="Afbeelding met buiten, man, dier&#10;&#10;Beschrijving is gegenereerd met hoge betrouwbaarheid">
            <a:extLst>
              <a:ext uri="{FF2B5EF4-FFF2-40B4-BE49-F238E27FC236}">
                <a16:creationId xmlns="" xmlns:a16="http://schemas.microsoft.com/office/drawing/2014/main" id="{F09067EF-3589-4982-A046-630EB4A0C467}"/>
              </a:ext>
            </a:extLst>
          </p:cNvPr>
          <p:cNvPicPr>
            <a:picLocks noChangeAspect="1"/>
          </p:cNvPicPr>
          <p:nvPr/>
        </p:nvPicPr>
        <p:blipFill>
          <a:blip r:embed="rId2"/>
          <a:stretch>
            <a:fillRect/>
          </a:stretch>
        </p:blipFill>
        <p:spPr>
          <a:xfrm>
            <a:off x="396648" y="819526"/>
            <a:ext cx="3263706" cy="2176892"/>
          </a:xfrm>
          <a:prstGeom prst="rect">
            <a:avLst/>
          </a:prstGeom>
        </p:spPr>
      </p:pic>
    </p:spTree>
    <p:extLst>
      <p:ext uri="{BB962C8B-B14F-4D97-AF65-F5344CB8AC3E}">
        <p14:creationId xmlns:p14="http://schemas.microsoft.com/office/powerpoint/2010/main" val="420286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 xmlns:a16="http://schemas.microsoft.com/office/drawing/2014/main" id="{151399E6-3447-4C6F-8190-FBEF1C29BFF6}"/>
              </a:ext>
            </a:extLst>
          </p:cNvPr>
          <p:cNvSpPr txBox="1">
            <a:spLocks/>
          </p:cNvSpPr>
          <p:nvPr/>
        </p:nvSpPr>
        <p:spPr>
          <a:xfrm>
            <a:off x="3960453" y="671673"/>
            <a:ext cx="4916259" cy="34712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rgbClr val="444D5A"/>
              </a:buClr>
              <a:buFont typeface="Arial"/>
              <a:buChar char="•"/>
              <a:defRPr sz="2400" b="0" i="0" kern="1200">
                <a:solidFill>
                  <a:schemeClr val="tx1"/>
                </a:solidFill>
                <a:latin typeface="Fedra Sans Std Book" charset="0"/>
                <a:ea typeface="Fedra Sans Std Book" charset="0"/>
                <a:cs typeface="Fedra Sans Std Book" charset="0"/>
              </a:defRPr>
            </a:lvl1pPr>
            <a:lvl2pPr marL="742950" indent="-285750" algn="l" defTabSz="457200" rtl="0" eaLnBrk="1" latinLnBrk="0" hangingPunct="1">
              <a:spcBef>
                <a:spcPct val="20000"/>
              </a:spcBef>
              <a:buFont typeface="Arial"/>
              <a:buChar char="–"/>
              <a:defRPr sz="2000" b="0" i="0" kern="1200">
                <a:solidFill>
                  <a:schemeClr val="tx1"/>
                </a:solidFill>
                <a:latin typeface="Fedra Sans Std Book" charset="0"/>
                <a:ea typeface="Fedra Sans Std Book" charset="0"/>
                <a:cs typeface="Fedra Sans Std Book" charset="0"/>
              </a:defRPr>
            </a:lvl2pPr>
            <a:lvl3pPr marL="1143000" indent="-228600" algn="l" defTabSz="457200" rtl="0" eaLnBrk="1" latinLnBrk="0" hangingPunct="1">
              <a:spcBef>
                <a:spcPct val="20000"/>
              </a:spcBef>
              <a:buFont typeface="Arial"/>
              <a:buChar char="•"/>
              <a:defRPr sz="1800" b="0" i="0" kern="1200">
                <a:solidFill>
                  <a:schemeClr val="tx1"/>
                </a:solidFill>
                <a:latin typeface="Fedra Sans Std Book" charset="0"/>
                <a:ea typeface="Fedra Sans Std Book" charset="0"/>
                <a:cs typeface="Fedra Sans Std Book" charset="0"/>
              </a:defRPr>
            </a:lvl3pPr>
            <a:lvl4pPr marL="16002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4pPr>
            <a:lvl5pPr marL="2057400" indent="-228600" algn="l" defTabSz="457200" rtl="0" eaLnBrk="1" latinLnBrk="0" hangingPunct="1">
              <a:spcBef>
                <a:spcPct val="20000"/>
              </a:spcBef>
              <a:buFont typeface="Arial"/>
              <a:buChar char="»"/>
              <a:defRPr sz="1600" b="0" i="0" kern="1200">
                <a:solidFill>
                  <a:schemeClr val="tx1"/>
                </a:solidFill>
                <a:latin typeface="Fedra Sans Std Book" charset="0"/>
                <a:ea typeface="Fedra Sans Std Book" charset="0"/>
                <a:cs typeface="Fedra Sans Std Book"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a:buFont typeface="Arial" panose="020B0604020202020204" pitchFamily="34" charset="0"/>
              <a:buNone/>
            </a:pPr>
            <a:r>
              <a:rPr lang="nl-BE" altLang="nl-BE" sz="2200" b="1" dirty="0"/>
              <a:t>Clara</a:t>
            </a:r>
            <a:endParaRPr lang="en-US" altLang="nl-BE" sz="2200" dirty="0"/>
          </a:p>
          <a:p>
            <a:pPr>
              <a:buFont typeface="Arial" panose="020B0604020202020204" pitchFamily="34" charset="0"/>
              <a:buNone/>
            </a:pPr>
            <a:endParaRPr lang="en-US" altLang="nl-BE" sz="700" dirty="0"/>
          </a:p>
          <a:p>
            <a:pPr>
              <a:buFont typeface="Arial" panose="020B0604020202020204" pitchFamily="34" charset="0"/>
              <a:buNone/>
            </a:pPr>
            <a:r>
              <a:rPr lang="nl-BE" altLang="nl-BE" sz="2000" dirty="0"/>
              <a:t> </a:t>
            </a:r>
            <a:r>
              <a:rPr lang="nl-BE" altLang="nl-BE" sz="2000" dirty="0" smtClean="0"/>
              <a:t>    </a:t>
            </a:r>
            <a:r>
              <a:rPr lang="nl-BE" sz="1400" dirty="0" smtClean="0">
                <a:solidFill>
                  <a:srgbClr val="333333"/>
                </a:solidFill>
                <a:latin typeface="Calibri" panose="020F0502020204030204" pitchFamily="34" charset="0"/>
                <a:cs typeface="Calibri" panose="020F0502020204030204" pitchFamily="34" charset="0"/>
              </a:rPr>
              <a:t>Ze </a:t>
            </a:r>
            <a:r>
              <a:rPr lang="nl-BE" sz="1400" dirty="0">
                <a:solidFill>
                  <a:srgbClr val="333333"/>
                </a:solidFill>
                <a:latin typeface="Calibri" panose="020F0502020204030204" pitchFamily="34" charset="0"/>
                <a:cs typeface="Calibri" panose="020F0502020204030204" pitchFamily="34" charset="0"/>
              </a:rPr>
              <a:t>wil naar huis gaan, maar ze durft </a:t>
            </a:r>
            <a:r>
              <a:rPr lang="nl-BE" sz="1400" dirty="0" smtClean="0">
                <a:solidFill>
                  <a:srgbClr val="333333"/>
                </a:solidFill>
                <a:latin typeface="Calibri" panose="020F0502020204030204" pitchFamily="34" charset="0"/>
                <a:cs typeface="Calibri" panose="020F0502020204030204" pitchFamily="34" charset="0"/>
              </a:rPr>
              <a:t>niet. Ze </a:t>
            </a:r>
            <a:r>
              <a:rPr lang="nl-BE" sz="1400" dirty="0">
                <a:solidFill>
                  <a:srgbClr val="333333"/>
                </a:solidFill>
                <a:latin typeface="Calibri" panose="020F0502020204030204" pitchFamily="34" charset="0"/>
                <a:cs typeface="Calibri" panose="020F0502020204030204" pitchFamily="34" charset="0"/>
              </a:rPr>
              <a:t>wil haar mama </a:t>
            </a:r>
            <a:r>
              <a:rPr lang="nl-BE" sz="1400" dirty="0" smtClean="0">
                <a:solidFill>
                  <a:srgbClr val="333333"/>
                </a:solidFill>
                <a:latin typeface="Calibri" panose="020F0502020204030204" pitchFamily="34" charset="0"/>
                <a:cs typeface="Calibri" panose="020F0502020204030204" pitchFamily="34" charset="0"/>
              </a:rPr>
              <a:t>niet zien</a:t>
            </a:r>
            <a:r>
              <a:rPr lang="nl-BE" sz="1400" dirty="0">
                <a:solidFill>
                  <a:srgbClr val="333333"/>
                </a:solidFill>
                <a:latin typeface="Calibri" panose="020F0502020204030204" pitchFamily="34" charset="0"/>
                <a:cs typeface="Calibri" panose="020F0502020204030204" pitchFamily="34" charset="0"/>
              </a:rPr>
              <a:t>, want die zal zeker boos zijn. Plots hoort ze iemand roepen. Als ze omkijkt, ziet ze haar mama met een grote handdoek, droge kleren en een regenjas. Clara moet als straf heel de week de afwas doen, maar dat vindt ze niet erg. Denk je dat Clara nu altijd laarzen en een regenjas draagt als het regent? Nee hoor! Maar ze heeft wel een paraplu gekregen! En die neemt ze altijd mee!</a:t>
            </a:r>
            <a:endParaRPr lang="en-US" altLang="nl-BE" sz="1400" dirty="0">
              <a:latin typeface="Calibri" panose="020F0502020204030204" pitchFamily="34" charset="0"/>
              <a:cs typeface="Calibri" panose="020F0502020204030204" pitchFamily="34" charset="0"/>
            </a:endParaRPr>
          </a:p>
        </p:txBody>
      </p:sp>
      <p:pic>
        <p:nvPicPr>
          <p:cNvPr id="3" name="Afbeelding 2" descr="Afbeelding met buiten, man, dier&#10;&#10;Beschrijving is gegenereerd met hoge betrouwbaarheid">
            <a:extLst>
              <a:ext uri="{FF2B5EF4-FFF2-40B4-BE49-F238E27FC236}">
                <a16:creationId xmlns="" xmlns:a16="http://schemas.microsoft.com/office/drawing/2014/main" id="{F09067EF-3589-4982-A046-630EB4A0C467}"/>
              </a:ext>
            </a:extLst>
          </p:cNvPr>
          <p:cNvPicPr>
            <a:picLocks noChangeAspect="1"/>
          </p:cNvPicPr>
          <p:nvPr/>
        </p:nvPicPr>
        <p:blipFill>
          <a:blip r:embed="rId2"/>
          <a:stretch>
            <a:fillRect/>
          </a:stretch>
        </p:blipFill>
        <p:spPr>
          <a:xfrm>
            <a:off x="396648" y="819526"/>
            <a:ext cx="3263706" cy="2176892"/>
          </a:xfrm>
          <a:prstGeom prst="rect">
            <a:avLst/>
          </a:prstGeom>
        </p:spPr>
      </p:pic>
    </p:spTree>
    <p:extLst>
      <p:ext uri="{BB962C8B-B14F-4D97-AF65-F5344CB8AC3E}">
        <p14:creationId xmlns:p14="http://schemas.microsoft.com/office/powerpoint/2010/main" val="1872308712"/>
      </p:ext>
    </p:extLst>
  </p:cSld>
  <p:clrMapOvr>
    <a:masterClrMapping/>
  </p:clrMapOvr>
</p:sld>
</file>

<file path=ppt/theme/theme1.xml><?xml version="1.0" encoding="utf-8"?>
<a:theme xmlns:a="http://schemas.openxmlformats.org/drawingml/2006/main" name="Template ppt Pelckmans Denk Verder">
  <a:themeElements>
    <a:clrScheme name="Custom 8">
      <a:dk1>
        <a:srgbClr val="646464"/>
      </a:dk1>
      <a:lt1>
        <a:srgbClr val="FFFFFF"/>
      </a:lt1>
      <a:dk2>
        <a:srgbClr val="B4BE27"/>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 ppt Pelckmans uitgevers" id="{842383CB-90E4-7F43-A2AA-3C2AE484B730}" vid="{E854C8A8-35FE-0843-B583-AED783E2F7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6FE9FB5C70194893BB47CCFDD3B89A" ma:contentTypeVersion="9" ma:contentTypeDescription="Een nieuw document maken." ma:contentTypeScope="" ma:versionID="48a1db2fd14de11a9c10f3097b5996b2">
  <xsd:schema xmlns:xsd="http://www.w3.org/2001/XMLSchema" xmlns:xs="http://www.w3.org/2001/XMLSchema" xmlns:p="http://schemas.microsoft.com/office/2006/metadata/properties" xmlns:ns2="cd7ada41-4b27-4225-bb27-8feb2dabf491" xmlns:ns3="898ba518-b52e-4390-8761-185eed781787" targetNamespace="http://schemas.microsoft.com/office/2006/metadata/properties" ma:root="true" ma:fieldsID="0057dcb4d28ab7ac1913fecdf5f9bd54" ns2:_="" ns3:_="">
    <xsd:import namespace="cd7ada41-4b27-4225-bb27-8feb2dabf491"/>
    <xsd:import namespace="898ba518-b52e-4390-8761-185eed78178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da41-4b27-4225-bb27-8feb2dabf4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8ba518-b52e-4390-8761-185eed781787"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97C322-FC77-4C95-8620-005B9D4376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da41-4b27-4225-bb27-8feb2dabf491"/>
    <ds:schemaRef ds:uri="898ba518-b52e-4390-8761-185eed7817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681D75-24A6-4F75-88C0-460D444EE288}">
  <ds:schemaRefs>
    <ds:schemaRef ds:uri="http://schemas.microsoft.com/office/2006/documentManagement/types"/>
    <ds:schemaRef ds:uri="http://purl.org/dc/dcmitype/"/>
    <ds:schemaRef ds:uri="cd7ada41-4b27-4225-bb27-8feb2dabf491"/>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898ba518-b52e-4390-8761-185eed781787"/>
    <ds:schemaRef ds:uri="http://www.w3.org/XML/1998/namespace"/>
  </ds:schemaRefs>
</ds:datastoreItem>
</file>

<file path=customXml/itemProps3.xml><?xml version="1.0" encoding="utf-8"?>
<ds:datastoreItem xmlns:ds="http://schemas.openxmlformats.org/officeDocument/2006/customXml" ds:itemID="{34C00619-625F-4685-8ACB-6D14C3B48C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ppt Pelckmans Denk Verder</Template>
  <TotalTime>53</TotalTime>
  <Words>130</Words>
  <Application>Microsoft Office PowerPoint</Application>
  <PresentationFormat>Diavoorstelling (16:9)</PresentationFormat>
  <Paragraphs>22</Paragraphs>
  <Slides>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Arial</vt:lpstr>
      <vt:lpstr>Calibri</vt:lpstr>
      <vt:lpstr>Fedra Sans Std Book</vt:lpstr>
      <vt:lpstr>Fedra Sans Std Light</vt:lpstr>
      <vt:lpstr>Fedra Sans Std Normal</vt:lpstr>
      <vt:lpstr>Template ppt Pelckmans Denk Verder</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Ruth Geysen</dc:creator>
  <cp:lastModifiedBy>ZB06</cp:lastModifiedBy>
  <cp:revision>23</cp:revision>
  <cp:lastPrinted>2015-12-21T14:09:09Z</cp:lastPrinted>
  <dcterms:created xsi:type="dcterms:W3CDTF">2018-03-27T12:55:34Z</dcterms:created>
  <dcterms:modified xsi:type="dcterms:W3CDTF">2019-09-04T08:39:39Z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0x010100996FE9FB5C70194893BB47CCFDD3B89A</vt:lpwstr>
  </property>
</Properties>
</file>