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Active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passive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0071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Mary has </a:t>
            </a:r>
            <a:r>
              <a:rPr lang="nl-BE" sz="3200" dirty="0" err="1" smtClean="0"/>
              <a:t>left</a:t>
            </a:r>
            <a:r>
              <a:rPr lang="nl-BE" sz="3200" dirty="0" smtClean="0"/>
              <a:t> John.</a:t>
            </a:r>
          </a:p>
          <a:p>
            <a:r>
              <a:rPr lang="nl-BE" sz="3200" dirty="0" smtClean="0"/>
              <a:t>John has been </a:t>
            </a:r>
            <a:r>
              <a:rPr lang="nl-BE" sz="3200" dirty="0" err="1" smtClean="0"/>
              <a:t>left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Mary.</a:t>
            </a:r>
          </a:p>
          <a:p>
            <a:r>
              <a:rPr lang="nl-BE" sz="3200" dirty="0" smtClean="0"/>
              <a:t>John has </a:t>
            </a:r>
            <a:r>
              <a:rPr lang="nl-BE" sz="3200" dirty="0" err="1" smtClean="0"/>
              <a:t>left</a:t>
            </a:r>
            <a:r>
              <a:rPr lang="nl-BE" sz="3200" dirty="0" smtClean="0"/>
              <a:t> Mary.</a:t>
            </a:r>
          </a:p>
          <a:p>
            <a:r>
              <a:rPr lang="nl-BE" sz="3200" dirty="0" smtClean="0"/>
              <a:t>Mary has been </a:t>
            </a:r>
            <a:r>
              <a:rPr lang="nl-BE" sz="3200" dirty="0" err="1" smtClean="0"/>
              <a:t>left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John.</a:t>
            </a:r>
          </a:p>
        </p:txBody>
      </p:sp>
    </p:spTree>
    <p:extLst>
      <p:ext uri="{BB962C8B-B14F-4D97-AF65-F5344CB8AC3E}">
        <p14:creationId xmlns:p14="http://schemas.microsoft.com/office/powerpoint/2010/main" val="1068491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sz="3200" dirty="0" smtClean="0"/>
              <a:t>The </a:t>
            </a:r>
            <a:r>
              <a:rPr lang="nl-BE" sz="3200" dirty="0" err="1" smtClean="0"/>
              <a:t>students</a:t>
            </a:r>
            <a:r>
              <a:rPr lang="nl-BE" sz="3200" dirty="0" smtClean="0"/>
              <a:t> have </a:t>
            </a:r>
            <a:r>
              <a:rPr lang="nl-BE" sz="3200" dirty="0" err="1" smtClean="0"/>
              <a:t>learnt</a:t>
            </a:r>
            <a:r>
              <a:rPr lang="nl-BE" sz="3200" dirty="0" smtClean="0"/>
              <a:t> a lot </a:t>
            </a:r>
            <a:r>
              <a:rPr lang="nl-BE" sz="3200" dirty="0" err="1" smtClean="0"/>
              <a:t>from</a:t>
            </a:r>
            <a:r>
              <a:rPr lang="nl-BE" sz="3200" dirty="0" smtClean="0"/>
              <a:t> the teacher.</a:t>
            </a:r>
          </a:p>
          <a:p>
            <a:r>
              <a:rPr lang="nl-BE" sz="3200" dirty="0" smtClean="0"/>
              <a:t>The </a:t>
            </a:r>
            <a:r>
              <a:rPr lang="nl-BE" sz="3200" dirty="0" err="1" smtClean="0"/>
              <a:t>students</a:t>
            </a:r>
            <a:r>
              <a:rPr lang="nl-BE" sz="3200" dirty="0" smtClean="0"/>
              <a:t> have been </a:t>
            </a:r>
            <a:r>
              <a:rPr lang="nl-BE" sz="3200" dirty="0" err="1" smtClean="0"/>
              <a:t>taught</a:t>
            </a:r>
            <a:r>
              <a:rPr lang="nl-BE" sz="3200" dirty="0" smtClean="0"/>
              <a:t> a lot </a:t>
            </a:r>
            <a:r>
              <a:rPr lang="nl-BE" sz="3200" dirty="0" err="1" smtClean="0"/>
              <a:t>by</a:t>
            </a:r>
            <a:r>
              <a:rPr lang="nl-BE" sz="3200" dirty="0" smtClean="0"/>
              <a:t> the teacher.</a:t>
            </a:r>
          </a:p>
          <a:p>
            <a:r>
              <a:rPr lang="nl-BE" sz="3200" dirty="0" smtClean="0"/>
              <a:t>The </a:t>
            </a:r>
            <a:r>
              <a:rPr lang="nl-BE" sz="3200" dirty="0" err="1" smtClean="0"/>
              <a:t>students</a:t>
            </a:r>
            <a:r>
              <a:rPr lang="nl-BE" sz="3200" dirty="0" smtClean="0"/>
              <a:t> have </a:t>
            </a:r>
            <a:r>
              <a:rPr lang="nl-BE" sz="3200" dirty="0" err="1" smtClean="0"/>
              <a:t>taught</a:t>
            </a:r>
            <a:r>
              <a:rPr lang="nl-BE" sz="3200" dirty="0" smtClean="0"/>
              <a:t> the teacher a lot.</a:t>
            </a:r>
          </a:p>
          <a:p>
            <a:r>
              <a:rPr lang="nl-BE" sz="3200" dirty="0" smtClean="0"/>
              <a:t>The teacher has been </a:t>
            </a:r>
            <a:r>
              <a:rPr lang="nl-BE" sz="3200" dirty="0" err="1" smtClean="0"/>
              <a:t>taught</a:t>
            </a:r>
            <a:r>
              <a:rPr lang="nl-BE" sz="3200" dirty="0" smtClean="0"/>
              <a:t> a lot </a:t>
            </a:r>
            <a:r>
              <a:rPr lang="nl-BE" sz="3200" dirty="0" err="1" smtClean="0"/>
              <a:t>by</a:t>
            </a:r>
            <a:r>
              <a:rPr lang="nl-BE" sz="3200" dirty="0" smtClean="0"/>
              <a:t> the </a:t>
            </a:r>
            <a:r>
              <a:rPr lang="nl-BE" sz="3200" dirty="0" err="1" smtClean="0"/>
              <a:t>students</a:t>
            </a:r>
            <a:r>
              <a:rPr lang="nl-BE" sz="3200" dirty="0" smtClean="0"/>
              <a:t>.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804724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Mary </a:t>
            </a:r>
            <a:r>
              <a:rPr lang="nl-BE" sz="3200" dirty="0" err="1" smtClean="0"/>
              <a:t>loves</a:t>
            </a:r>
            <a:r>
              <a:rPr lang="nl-BE" sz="3200" dirty="0" smtClean="0"/>
              <a:t> John.</a:t>
            </a:r>
          </a:p>
          <a:p>
            <a:r>
              <a:rPr lang="nl-BE" sz="3200" dirty="0" smtClean="0"/>
              <a:t>John is </a:t>
            </a:r>
            <a:r>
              <a:rPr lang="nl-BE" sz="3200" dirty="0" err="1" smtClean="0"/>
              <a:t>loved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Mary.</a:t>
            </a:r>
          </a:p>
          <a:p>
            <a:r>
              <a:rPr lang="nl-BE" sz="3200" dirty="0" smtClean="0"/>
              <a:t>John </a:t>
            </a:r>
            <a:r>
              <a:rPr lang="nl-BE" sz="3200" dirty="0" err="1" smtClean="0"/>
              <a:t>loves</a:t>
            </a:r>
            <a:r>
              <a:rPr lang="nl-BE" sz="3200" dirty="0" smtClean="0"/>
              <a:t> Mary.</a:t>
            </a:r>
          </a:p>
          <a:p>
            <a:r>
              <a:rPr lang="nl-BE" sz="3200" dirty="0" smtClean="0"/>
              <a:t>Mary is </a:t>
            </a:r>
            <a:r>
              <a:rPr lang="nl-BE" sz="3200" dirty="0" err="1" smtClean="0"/>
              <a:t>loved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John.</a:t>
            </a:r>
          </a:p>
        </p:txBody>
      </p:sp>
    </p:spTree>
    <p:extLst>
      <p:ext uri="{BB962C8B-B14F-4D97-AF65-F5344CB8AC3E}">
        <p14:creationId xmlns:p14="http://schemas.microsoft.com/office/powerpoint/2010/main" val="1885347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198408"/>
            <a:ext cx="8911687" cy="1086928"/>
          </a:xfrm>
        </p:spPr>
        <p:txBody>
          <a:bodyPr/>
          <a:lstStyle/>
          <a:p>
            <a:r>
              <a:rPr lang="nl-BE" dirty="0" smtClean="0"/>
              <a:t>A few </a:t>
            </a:r>
            <a:r>
              <a:rPr lang="nl-BE" dirty="0" err="1" smtClean="0"/>
              <a:t>examples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069675"/>
            <a:ext cx="8915400" cy="5546785"/>
          </a:xfrm>
        </p:spPr>
        <p:txBody>
          <a:bodyPr>
            <a:noAutofit/>
          </a:bodyPr>
          <a:lstStyle/>
          <a:p>
            <a:r>
              <a:rPr lang="nl-BE" sz="2800" dirty="0" err="1" smtClean="0"/>
              <a:t>Dieter</a:t>
            </a:r>
            <a:r>
              <a:rPr lang="nl-BE" sz="2800" dirty="0" smtClean="0"/>
              <a:t> </a:t>
            </a:r>
            <a:r>
              <a:rPr lang="nl-BE" sz="2800" dirty="0" err="1" smtClean="0"/>
              <a:t>and</a:t>
            </a:r>
            <a:r>
              <a:rPr lang="nl-BE" sz="2800" dirty="0" smtClean="0"/>
              <a:t> Kelly </a:t>
            </a:r>
            <a:r>
              <a:rPr lang="nl-BE" sz="2800" dirty="0" err="1" smtClean="0"/>
              <a:t>wash</a:t>
            </a:r>
            <a:r>
              <a:rPr lang="nl-BE" sz="2800" dirty="0" smtClean="0"/>
              <a:t> the </a:t>
            </a:r>
            <a:r>
              <a:rPr lang="nl-BE" sz="2800" dirty="0" err="1" smtClean="0"/>
              <a:t>dishes</a:t>
            </a:r>
            <a:r>
              <a:rPr lang="nl-BE" sz="2800" dirty="0" smtClean="0"/>
              <a:t> </a:t>
            </a:r>
            <a:r>
              <a:rPr lang="nl-BE" sz="2800" dirty="0" err="1" smtClean="0"/>
              <a:t>every</a:t>
            </a:r>
            <a:r>
              <a:rPr lang="nl-BE" sz="2800" dirty="0" smtClean="0"/>
              <a:t> </a:t>
            </a:r>
            <a:r>
              <a:rPr lang="nl-BE" sz="2800" dirty="0" err="1" smtClean="0"/>
              <a:t>day</a:t>
            </a:r>
            <a:r>
              <a:rPr lang="nl-BE" sz="2800" dirty="0" smtClean="0"/>
              <a:t>.</a:t>
            </a:r>
          </a:p>
          <a:p>
            <a:r>
              <a:rPr lang="nl-BE" sz="2800" dirty="0" smtClean="0"/>
              <a:t>The </a:t>
            </a:r>
            <a:r>
              <a:rPr lang="nl-BE" sz="2800" dirty="0" err="1" smtClean="0"/>
              <a:t>dishes</a:t>
            </a:r>
            <a:r>
              <a:rPr lang="nl-BE" sz="2800" dirty="0" smtClean="0"/>
              <a:t> are </a:t>
            </a:r>
            <a:r>
              <a:rPr lang="nl-BE" sz="2800" dirty="0" err="1" smtClean="0"/>
              <a:t>washed</a:t>
            </a:r>
            <a:r>
              <a:rPr lang="nl-BE" sz="2800" dirty="0" smtClean="0"/>
              <a:t> </a:t>
            </a:r>
            <a:r>
              <a:rPr lang="nl-BE" sz="2800" dirty="0" err="1" smtClean="0"/>
              <a:t>every</a:t>
            </a:r>
            <a:r>
              <a:rPr lang="nl-BE" sz="2800" dirty="0" smtClean="0"/>
              <a:t> </a:t>
            </a:r>
            <a:r>
              <a:rPr lang="nl-BE" sz="2800" dirty="0" err="1" smtClean="0"/>
              <a:t>day</a:t>
            </a:r>
            <a:r>
              <a:rPr lang="nl-BE" sz="2800" dirty="0" smtClean="0"/>
              <a:t> (</a:t>
            </a:r>
            <a:r>
              <a:rPr lang="nl-BE" sz="2800" dirty="0" err="1" smtClean="0"/>
              <a:t>by</a:t>
            </a:r>
            <a:r>
              <a:rPr lang="nl-BE" sz="2800" dirty="0" smtClean="0"/>
              <a:t> </a:t>
            </a:r>
            <a:r>
              <a:rPr lang="nl-BE" sz="2800" dirty="0" err="1" smtClean="0"/>
              <a:t>Dieter</a:t>
            </a:r>
            <a:r>
              <a:rPr lang="nl-BE" sz="2800" dirty="0" smtClean="0"/>
              <a:t> </a:t>
            </a:r>
            <a:r>
              <a:rPr lang="nl-BE" sz="2800" dirty="0" err="1" smtClean="0"/>
              <a:t>and</a:t>
            </a:r>
            <a:r>
              <a:rPr lang="nl-BE" sz="2800" dirty="0" smtClean="0"/>
              <a:t> Kelly).</a:t>
            </a:r>
            <a:endParaRPr lang="nl-BE" sz="2800" dirty="0" smtClean="0"/>
          </a:p>
          <a:p>
            <a:r>
              <a:rPr lang="nl-BE" sz="2800" dirty="0" err="1" smtClean="0"/>
              <a:t>Yesterday</a:t>
            </a:r>
            <a:r>
              <a:rPr lang="nl-BE" sz="2800" dirty="0"/>
              <a:t> </a:t>
            </a:r>
            <a:r>
              <a:rPr lang="nl-BE" sz="2800" dirty="0" smtClean="0"/>
              <a:t>Chantal gave Clark a </a:t>
            </a:r>
            <a:r>
              <a:rPr lang="nl-BE" sz="2800" dirty="0" smtClean="0"/>
              <a:t>present.</a:t>
            </a:r>
            <a:endParaRPr lang="nl-BE" sz="2800" dirty="0" smtClean="0"/>
          </a:p>
          <a:p>
            <a:r>
              <a:rPr lang="nl-BE" sz="2800" dirty="0" err="1" smtClean="0"/>
              <a:t>Yesterday</a:t>
            </a:r>
            <a:r>
              <a:rPr lang="nl-BE" sz="2800" dirty="0" smtClean="0"/>
              <a:t> Clark was </a:t>
            </a:r>
            <a:r>
              <a:rPr lang="nl-BE" sz="2800" dirty="0" err="1" smtClean="0"/>
              <a:t>given</a:t>
            </a:r>
            <a:r>
              <a:rPr lang="nl-BE" sz="2800" dirty="0" smtClean="0"/>
              <a:t> a present (</a:t>
            </a:r>
            <a:r>
              <a:rPr lang="nl-BE" sz="2800" dirty="0" err="1" smtClean="0"/>
              <a:t>by</a:t>
            </a:r>
            <a:r>
              <a:rPr lang="nl-BE" sz="2800" dirty="0" smtClean="0"/>
              <a:t> Chantal).</a:t>
            </a:r>
          </a:p>
          <a:p>
            <a:r>
              <a:rPr lang="nl-BE" sz="2800" dirty="0" smtClean="0"/>
              <a:t>Edwin has </a:t>
            </a:r>
            <a:r>
              <a:rPr lang="nl-BE" sz="2800" dirty="0" err="1" smtClean="0"/>
              <a:t>painted</a:t>
            </a:r>
            <a:r>
              <a:rPr lang="nl-BE" sz="2800" dirty="0" smtClean="0"/>
              <a:t> the </a:t>
            </a:r>
            <a:r>
              <a:rPr lang="nl-BE" sz="2800" dirty="0" err="1" smtClean="0"/>
              <a:t>kitchen</a:t>
            </a:r>
            <a:r>
              <a:rPr lang="nl-BE" sz="2800" dirty="0" smtClean="0"/>
              <a:t>.</a:t>
            </a:r>
          </a:p>
          <a:p>
            <a:r>
              <a:rPr lang="nl-BE" sz="2800" dirty="0" smtClean="0"/>
              <a:t>The </a:t>
            </a:r>
            <a:r>
              <a:rPr lang="nl-BE" sz="2800" dirty="0" err="1" smtClean="0"/>
              <a:t>kitchen</a:t>
            </a:r>
            <a:r>
              <a:rPr lang="nl-BE" sz="2800" dirty="0" smtClean="0"/>
              <a:t> </a:t>
            </a:r>
            <a:r>
              <a:rPr lang="nl-BE" sz="2800" dirty="0" smtClean="0"/>
              <a:t>has been </a:t>
            </a:r>
            <a:r>
              <a:rPr lang="nl-BE" sz="2800" dirty="0" err="1" smtClean="0"/>
              <a:t>painted</a:t>
            </a:r>
            <a:r>
              <a:rPr lang="nl-BE" sz="2800" dirty="0" smtClean="0"/>
              <a:t> (</a:t>
            </a:r>
            <a:r>
              <a:rPr lang="nl-BE" sz="2800" dirty="0" err="1" smtClean="0"/>
              <a:t>by</a:t>
            </a:r>
            <a:r>
              <a:rPr lang="nl-BE" sz="2800" dirty="0" smtClean="0"/>
              <a:t> Edwin).</a:t>
            </a:r>
          </a:p>
          <a:p>
            <a:r>
              <a:rPr lang="nl-BE" sz="2800" dirty="0" smtClean="0"/>
              <a:t>Kevin </a:t>
            </a:r>
            <a:r>
              <a:rPr lang="nl-BE" sz="2800" dirty="0" err="1" smtClean="0"/>
              <a:t>bought</a:t>
            </a:r>
            <a:r>
              <a:rPr lang="nl-BE" sz="2800" dirty="0" smtClean="0"/>
              <a:t> </a:t>
            </a:r>
            <a:r>
              <a:rPr lang="nl-BE" sz="2800" dirty="0" err="1" smtClean="0"/>
              <a:t>an</a:t>
            </a:r>
            <a:r>
              <a:rPr lang="nl-BE" sz="2800" dirty="0" smtClean="0"/>
              <a:t> </a:t>
            </a:r>
            <a:r>
              <a:rPr lang="nl-BE" sz="2800" dirty="0" err="1" smtClean="0"/>
              <a:t>interesting</a:t>
            </a:r>
            <a:r>
              <a:rPr lang="nl-BE" sz="2800" dirty="0" smtClean="0"/>
              <a:t> </a:t>
            </a:r>
            <a:r>
              <a:rPr lang="nl-BE" sz="2800" dirty="0" err="1" smtClean="0"/>
              <a:t>book</a:t>
            </a:r>
            <a:r>
              <a:rPr lang="nl-BE" sz="2800" dirty="0" smtClean="0"/>
              <a:t>.</a:t>
            </a:r>
          </a:p>
          <a:p>
            <a:r>
              <a:rPr lang="nl-BE" sz="2800" dirty="0" smtClean="0"/>
              <a:t>An </a:t>
            </a:r>
            <a:r>
              <a:rPr lang="nl-BE" sz="2800" dirty="0" err="1" smtClean="0"/>
              <a:t>interesting</a:t>
            </a:r>
            <a:r>
              <a:rPr lang="nl-BE" sz="2800" dirty="0" smtClean="0"/>
              <a:t> </a:t>
            </a:r>
            <a:r>
              <a:rPr lang="nl-BE" sz="2800" dirty="0" err="1" smtClean="0"/>
              <a:t>book</a:t>
            </a:r>
            <a:r>
              <a:rPr lang="nl-BE" sz="2800" dirty="0" smtClean="0"/>
              <a:t> was </a:t>
            </a:r>
            <a:r>
              <a:rPr lang="nl-BE" sz="2800" dirty="0" err="1" smtClean="0"/>
              <a:t>bought</a:t>
            </a:r>
            <a:r>
              <a:rPr lang="nl-BE" sz="2800" dirty="0" smtClean="0"/>
              <a:t> (</a:t>
            </a:r>
            <a:r>
              <a:rPr lang="nl-BE" sz="2800" dirty="0" err="1" smtClean="0"/>
              <a:t>by</a:t>
            </a:r>
            <a:r>
              <a:rPr lang="nl-BE" sz="2800" dirty="0" smtClean="0"/>
              <a:t> Kevin).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41614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What’s</a:t>
            </a:r>
            <a:r>
              <a:rPr lang="nl-BE" dirty="0" smtClean="0"/>
              <a:t> the </a:t>
            </a:r>
            <a:r>
              <a:rPr lang="nl-BE" dirty="0" err="1" smtClean="0"/>
              <a:t>difference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200" dirty="0" smtClean="0"/>
              <a:t>Peter </a:t>
            </a:r>
            <a:r>
              <a:rPr lang="nl-BE" sz="3200" dirty="0" err="1" smtClean="0"/>
              <a:t>left</a:t>
            </a:r>
            <a:r>
              <a:rPr lang="nl-BE" sz="3200" dirty="0" smtClean="0"/>
              <a:t> Saskia last </a:t>
            </a:r>
            <a:r>
              <a:rPr lang="nl-BE" sz="3200" dirty="0" err="1" smtClean="0"/>
              <a:t>year</a:t>
            </a:r>
            <a:r>
              <a:rPr lang="nl-BE" sz="3200" dirty="0" smtClean="0"/>
              <a:t>.</a:t>
            </a:r>
          </a:p>
          <a:p>
            <a:r>
              <a:rPr lang="nl-BE" sz="3200" dirty="0" smtClean="0"/>
              <a:t>Saskia was </a:t>
            </a:r>
            <a:r>
              <a:rPr lang="nl-BE" sz="3200" dirty="0" err="1" smtClean="0"/>
              <a:t>left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Peter last </a:t>
            </a:r>
            <a:r>
              <a:rPr lang="nl-BE" sz="3200" dirty="0" err="1" smtClean="0"/>
              <a:t>year</a:t>
            </a:r>
            <a:r>
              <a:rPr lang="nl-BE" sz="3200" dirty="0" smtClean="0"/>
              <a:t>.</a:t>
            </a:r>
          </a:p>
          <a:p>
            <a:r>
              <a:rPr lang="nl-BE" sz="3200" dirty="0" smtClean="0"/>
              <a:t>Saskia </a:t>
            </a:r>
            <a:r>
              <a:rPr lang="nl-BE" sz="3200" dirty="0" err="1" smtClean="0"/>
              <a:t>left</a:t>
            </a:r>
            <a:r>
              <a:rPr lang="nl-BE" sz="3200" dirty="0" smtClean="0"/>
              <a:t> Peter last </a:t>
            </a:r>
            <a:r>
              <a:rPr lang="nl-BE" sz="3200" dirty="0" err="1" smtClean="0"/>
              <a:t>year</a:t>
            </a:r>
            <a:r>
              <a:rPr lang="nl-BE" sz="3200" dirty="0" smtClean="0"/>
              <a:t>.</a:t>
            </a:r>
          </a:p>
          <a:p>
            <a:r>
              <a:rPr lang="nl-BE" sz="3200" dirty="0" smtClean="0"/>
              <a:t>Peter was </a:t>
            </a:r>
            <a:r>
              <a:rPr lang="nl-BE" sz="3200" dirty="0" err="1" smtClean="0"/>
              <a:t>left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Saskia last </a:t>
            </a:r>
            <a:r>
              <a:rPr lang="nl-BE" sz="3200" dirty="0" err="1" smtClean="0"/>
              <a:t>year</a:t>
            </a:r>
            <a:r>
              <a:rPr lang="nl-BE" sz="3200" dirty="0" smtClean="0"/>
              <a:t>.</a:t>
            </a:r>
          </a:p>
          <a:p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7798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Exercises</a:t>
            </a:r>
            <a:r>
              <a:rPr lang="nl-BE" dirty="0" smtClean="0"/>
              <a:t> (</a:t>
            </a:r>
            <a:r>
              <a:rPr lang="nl-BE" dirty="0" err="1" smtClean="0"/>
              <a:t>key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dirty="0" smtClean="0"/>
              <a:t>Mary </a:t>
            </a:r>
            <a:r>
              <a:rPr lang="nl-BE" sz="3600" dirty="0" err="1" smtClean="0"/>
              <a:t>woke</a:t>
            </a:r>
            <a:r>
              <a:rPr lang="nl-BE" sz="3600" dirty="0" smtClean="0"/>
              <a:t> John </a:t>
            </a:r>
            <a:r>
              <a:rPr lang="nl-BE" sz="3600" dirty="0" err="1" smtClean="0"/>
              <a:t>by</a:t>
            </a:r>
            <a:r>
              <a:rPr lang="nl-BE" sz="3600" dirty="0" smtClean="0"/>
              <a:t> </a:t>
            </a:r>
            <a:r>
              <a:rPr lang="nl-BE" sz="3600" dirty="0" err="1" smtClean="0"/>
              <a:t>shouting</a:t>
            </a:r>
            <a:r>
              <a:rPr lang="nl-BE" sz="3600" dirty="0" smtClean="0"/>
              <a:t>.</a:t>
            </a:r>
          </a:p>
          <a:p>
            <a:r>
              <a:rPr lang="nl-BE" sz="3600" dirty="0" smtClean="0"/>
              <a:t>John was </a:t>
            </a:r>
            <a:r>
              <a:rPr lang="nl-BE" sz="3600" dirty="0" err="1" smtClean="0"/>
              <a:t>woken</a:t>
            </a:r>
            <a:r>
              <a:rPr lang="nl-BE" sz="3600" dirty="0" smtClean="0"/>
              <a:t> </a:t>
            </a:r>
            <a:r>
              <a:rPr lang="nl-BE" sz="3600" dirty="0" err="1" smtClean="0"/>
              <a:t>by</a:t>
            </a:r>
            <a:r>
              <a:rPr lang="nl-BE" sz="3600" dirty="0" smtClean="0"/>
              <a:t> Mary </a:t>
            </a:r>
            <a:r>
              <a:rPr lang="nl-BE" sz="3600" dirty="0" err="1" smtClean="0"/>
              <a:t>shouting</a:t>
            </a:r>
            <a:r>
              <a:rPr lang="nl-BE" sz="3600" dirty="0" smtClean="0"/>
              <a:t>.</a:t>
            </a:r>
          </a:p>
          <a:p>
            <a:r>
              <a:rPr lang="nl-BE" sz="3600" dirty="0" smtClean="0"/>
              <a:t>John </a:t>
            </a:r>
            <a:r>
              <a:rPr lang="nl-BE" sz="3600" dirty="0" err="1" smtClean="0"/>
              <a:t>woke</a:t>
            </a:r>
            <a:r>
              <a:rPr lang="nl-BE" sz="3600" dirty="0" smtClean="0"/>
              <a:t> Mary </a:t>
            </a:r>
            <a:r>
              <a:rPr lang="nl-BE" sz="3600" dirty="0" err="1" smtClean="0"/>
              <a:t>by</a:t>
            </a:r>
            <a:r>
              <a:rPr lang="nl-BE" sz="3600" dirty="0" smtClean="0"/>
              <a:t> </a:t>
            </a:r>
            <a:r>
              <a:rPr lang="nl-BE" sz="3600" dirty="0" err="1" smtClean="0"/>
              <a:t>shouting</a:t>
            </a:r>
            <a:r>
              <a:rPr lang="nl-BE" sz="3600" dirty="0" smtClean="0"/>
              <a:t>.</a:t>
            </a:r>
          </a:p>
          <a:p>
            <a:r>
              <a:rPr lang="nl-BE" sz="3600" dirty="0" smtClean="0"/>
              <a:t>Mary was </a:t>
            </a:r>
            <a:r>
              <a:rPr lang="nl-BE" sz="3600" dirty="0" err="1" smtClean="0"/>
              <a:t>woken</a:t>
            </a:r>
            <a:r>
              <a:rPr lang="nl-BE" sz="3600" dirty="0" smtClean="0"/>
              <a:t> </a:t>
            </a:r>
            <a:r>
              <a:rPr lang="nl-BE" sz="3600" dirty="0" err="1" smtClean="0"/>
              <a:t>by</a:t>
            </a:r>
            <a:r>
              <a:rPr lang="nl-BE" sz="3600" dirty="0" smtClean="0"/>
              <a:t> John </a:t>
            </a:r>
            <a:r>
              <a:rPr lang="nl-BE" sz="3600" dirty="0" err="1" smtClean="0"/>
              <a:t>shouting</a:t>
            </a:r>
            <a:r>
              <a:rPr lang="nl-BE" sz="3600" dirty="0" smtClean="0"/>
              <a:t>.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355337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His father gave it to him.</a:t>
            </a:r>
          </a:p>
          <a:p>
            <a:r>
              <a:rPr lang="en-GB" sz="3200" dirty="0" smtClean="0"/>
              <a:t>It was given to him by his father.</a:t>
            </a:r>
          </a:p>
          <a:p>
            <a:r>
              <a:rPr lang="en-GB" sz="3200" dirty="0" smtClean="0"/>
              <a:t>He gave it to his father.</a:t>
            </a:r>
          </a:p>
          <a:p>
            <a:r>
              <a:rPr lang="en-GB" sz="3200" dirty="0" smtClean="0"/>
              <a:t>It was given to him by his son.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71151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An accident caused the fire.</a:t>
            </a:r>
          </a:p>
          <a:p>
            <a:r>
              <a:rPr lang="en-GB" sz="3200" dirty="0" smtClean="0"/>
              <a:t>The fire was caused by an accident.</a:t>
            </a:r>
          </a:p>
          <a:p>
            <a:r>
              <a:rPr lang="en-GB" sz="3200" dirty="0" smtClean="0"/>
              <a:t>The fire caused an accident.</a:t>
            </a:r>
          </a:p>
          <a:p>
            <a:r>
              <a:rPr lang="en-GB" sz="3200" dirty="0" smtClean="0"/>
              <a:t>The accident was caused by a fire.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226546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Ants ate almost everything.</a:t>
            </a:r>
          </a:p>
          <a:p>
            <a:r>
              <a:rPr lang="en-GB" sz="3200" dirty="0" smtClean="0"/>
              <a:t>Almost everything was eaten by ants.</a:t>
            </a:r>
          </a:p>
          <a:p>
            <a:r>
              <a:rPr lang="en-GB" sz="3200" dirty="0" smtClean="0"/>
              <a:t>Almost everything eats ants.</a:t>
            </a:r>
          </a:p>
          <a:p>
            <a:r>
              <a:rPr lang="en-GB" sz="3200" dirty="0" smtClean="0"/>
              <a:t>Ants are eaten by almost everything.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822388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sz="3200" dirty="0" smtClean="0"/>
              <a:t>In </a:t>
            </a:r>
            <a:r>
              <a:rPr lang="nl-BE" sz="3200" dirty="0" err="1" smtClean="0"/>
              <a:t>one</a:t>
            </a:r>
            <a:r>
              <a:rPr lang="nl-BE" sz="3200" dirty="0" smtClean="0"/>
              <a:t> week, </a:t>
            </a:r>
            <a:r>
              <a:rPr lang="nl-BE" sz="3200" dirty="0" err="1" smtClean="0"/>
              <a:t>he’s</a:t>
            </a:r>
            <a:r>
              <a:rPr lang="nl-BE" sz="3200" dirty="0" smtClean="0"/>
              <a:t> </a:t>
            </a:r>
            <a:r>
              <a:rPr lang="nl-BE" sz="3200" dirty="0" err="1" smtClean="0"/>
              <a:t>changed</a:t>
            </a:r>
            <a:r>
              <a:rPr lang="nl-BE" sz="3200" dirty="0" smtClean="0"/>
              <a:t> </a:t>
            </a:r>
            <a:r>
              <a:rPr lang="nl-BE" sz="3200" dirty="0" err="1" smtClean="0"/>
              <a:t>all</a:t>
            </a:r>
            <a:r>
              <a:rPr lang="nl-BE" sz="3200" dirty="0" smtClean="0"/>
              <a:t> his </a:t>
            </a:r>
            <a:r>
              <a:rPr lang="nl-BE" sz="3200" dirty="0" err="1" smtClean="0"/>
              <a:t>plans</a:t>
            </a:r>
            <a:r>
              <a:rPr lang="nl-BE" sz="3200" dirty="0" smtClean="0"/>
              <a:t> </a:t>
            </a:r>
            <a:r>
              <a:rPr lang="nl-BE" sz="3200" dirty="0" err="1" smtClean="0"/>
              <a:t>with</a:t>
            </a:r>
            <a:r>
              <a:rPr lang="nl-BE" sz="3200" dirty="0" smtClean="0"/>
              <a:t> her.</a:t>
            </a:r>
          </a:p>
          <a:p>
            <a:r>
              <a:rPr lang="nl-BE" sz="3200" dirty="0" err="1" smtClean="0"/>
              <a:t>All</a:t>
            </a:r>
            <a:r>
              <a:rPr lang="nl-BE" sz="3200" dirty="0" smtClean="0"/>
              <a:t> his </a:t>
            </a:r>
            <a:r>
              <a:rPr lang="nl-BE" sz="3200" dirty="0" err="1" smtClean="0"/>
              <a:t>plans</a:t>
            </a:r>
            <a:r>
              <a:rPr lang="nl-BE" sz="3200" dirty="0" smtClean="0"/>
              <a:t> </a:t>
            </a:r>
            <a:r>
              <a:rPr lang="nl-BE" sz="3200" dirty="0" err="1" smtClean="0"/>
              <a:t>with</a:t>
            </a:r>
            <a:r>
              <a:rPr lang="nl-BE" sz="3200" dirty="0" smtClean="0"/>
              <a:t> her have been </a:t>
            </a:r>
            <a:r>
              <a:rPr lang="nl-BE" sz="3200" dirty="0" err="1" smtClean="0"/>
              <a:t>changed</a:t>
            </a:r>
            <a:r>
              <a:rPr lang="nl-BE" sz="3200" dirty="0" smtClean="0"/>
              <a:t> in </a:t>
            </a:r>
            <a:r>
              <a:rPr lang="nl-BE" sz="3200" dirty="0" err="1" smtClean="0"/>
              <a:t>one</a:t>
            </a:r>
            <a:r>
              <a:rPr lang="nl-BE" sz="3200" dirty="0" smtClean="0"/>
              <a:t> week.</a:t>
            </a:r>
          </a:p>
          <a:p>
            <a:r>
              <a:rPr lang="nl-BE" sz="3200" dirty="0" err="1" smtClean="0"/>
              <a:t>She’s</a:t>
            </a:r>
            <a:r>
              <a:rPr lang="nl-BE" sz="3200" dirty="0" smtClean="0"/>
              <a:t> </a:t>
            </a:r>
            <a:r>
              <a:rPr lang="nl-BE" sz="3200" dirty="0" err="1" smtClean="0"/>
              <a:t>changed</a:t>
            </a:r>
            <a:r>
              <a:rPr lang="nl-BE" sz="3200" dirty="0" smtClean="0"/>
              <a:t> </a:t>
            </a:r>
            <a:r>
              <a:rPr lang="nl-BE" sz="3200" dirty="0" err="1" smtClean="0"/>
              <a:t>all</a:t>
            </a:r>
            <a:r>
              <a:rPr lang="nl-BE" sz="3200" dirty="0" smtClean="0"/>
              <a:t> his </a:t>
            </a:r>
            <a:r>
              <a:rPr lang="nl-BE" sz="3200" dirty="0" err="1" smtClean="0"/>
              <a:t>plans</a:t>
            </a:r>
            <a:r>
              <a:rPr lang="nl-BE" sz="3200" dirty="0" smtClean="0"/>
              <a:t> in </a:t>
            </a:r>
            <a:r>
              <a:rPr lang="nl-BE" sz="3200" dirty="0" err="1" smtClean="0"/>
              <a:t>one</a:t>
            </a:r>
            <a:r>
              <a:rPr lang="nl-BE" sz="3200" dirty="0" smtClean="0"/>
              <a:t> week.</a:t>
            </a:r>
          </a:p>
          <a:p>
            <a:r>
              <a:rPr lang="nl-BE" sz="3200" dirty="0" err="1" smtClean="0"/>
              <a:t>All</a:t>
            </a:r>
            <a:r>
              <a:rPr lang="nl-BE" sz="3200" dirty="0" smtClean="0"/>
              <a:t> his </a:t>
            </a:r>
            <a:r>
              <a:rPr lang="nl-BE" sz="3200" dirty="0" err="1" smtClean="0"/>
              <a:t>plans</a:t>
            </a:r>
            <a:r>
              <a:rPr lang="nl-BE" sz="3200" dirty="0" smtClean="0"/>
              <a:t> have been </a:t>
            </a:r>
            <a:r>
              <a:rPr lang="nl-BE" sz="3200" dirty="0" err="1" smtClean="0"/>
              <a:t>changed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her in </a:t>
            </a:r>
            <a:r>
              <a:rPr lang="nl-BE" sz="3200" dirty="0" err="1" smtClean="0"/>
              <a:t>one</a:t>
            </a:r>
            <a:r>
              <a:rPr lang="nl-BE" sz="3200" dirty="0" smtClean="0"/>
              <a:t> week.</a:t>
            </a:r>
          </a:p>
        </p:txBody>
      </p:sp>
    </p:spTree>
    <p:extLst>
      <p:ext uri="{BB962C8B-B14F-4D97-AF65-F5344CB8AC3E}">
        <p14:creationId xmlns:p14="http://schemas.microsoft.com/office/powerpoint/2010/main" val="221563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Big </a:t>
            </a:r>
            <a:r>
              <a:rPr lang="nl-BE" sz="3200" dirty="0" err="1" smtClean="0"/>
              <a:t>fish</a:t>
            </a:r>
            <a:r>
              <a:rPr lang="nl-BE" sz="3200" dirty="0" smtClean="0"/>
              <a:t> catch </a:t>
            </a:r>
            <a:r>
              <a:rPr lang="nl-BE" sz="3200" dirty="0" err="1" smtClean="0"/>
              <a:t>little</a:t>
            </a:r>
            <a:r>
              <a:rPr lang="nl-BE" sz="3200" dirty="0" smtClean="0"/>
              <a:t> </a:t>
            </a:r>
            <a:r>
              <a:rPr lang="nl-BE" sz="3200" dirty="0" err="1" smtClean="0"/>
              <a:t>fish</a:t>
            </a:r>
            <a:r>
              <a:rPr lang="nl-BE" sz="3200" dirty="0" smtClean="0"/>
              <a:t>.</a:t>
            </a:r>
          </a:p>
          <a:p>
            <a:r>
              <a:rPr lang="nl-BE" sz="3200" dirty="0" smtClean="0"/>
              <a:t>Little </a:t>
            </a:r>
            <a:r>
              <a:rPr lang="nl-BE" sz="3200" dirty="0" err="1" smtClean="0"/>
              <a:t>fish</a:t>
            </a:r>
            <a:r>
              <a:rPr lang="nl-BE" sz="3200" dirty="0" smtClean="0"/>
              <a:t> are </a:t>
            </a:r>
            <a:r>
              <a:rPr lang="nl-BE" sz="3200" dirty="0" err="1" smtClean="0"/>
              <a:t>caught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big </a:t>
            </a:r>
            <a:r>
              <a:rPr lang="nl-BE" sz="3200" dirty="0" err="1" smtClean="0"/>
              <a:t>fish</a:t>
            </a:r>
            <a:r>
              <a:rPr lang="nl-BE" sz="3200" dirty="0" smtClean="0"/>
              <a:t>.</a:t>
            </a:r>
          </a:p>
          <a:p>
            <a:r>
              <a:rPr lang="nl-BE" sz="3200" dirty="0" smtClean="0"/>
              <a:t>Little </a:t>
            </a:r>
            <a:r>
              <a:rPr lang="nl-BE" sz="3200" dirty="0" err="1" smtClean="0"/>
              <a:t>fish</a:t>
            </a:r>
            <a:r>
              <a:rPr lang="nl-BE" sz="3200" dirty="0" smtClean="0"/>
              <a:t> catch big </a:t>
            </a:r>
            <a:r>
              <a:rPr lang="nl-BE" sz="3200" dirty="0" err="1" smtClean="0"/>
              <a:t>fish</a:t>
            </a:r>
            <a:r>
              <a:rPr lang="nl-BE" sz="3200" dirty="0" smtClean="0"/>
              <a:t>.</a:t>
            </a:r>
          </a:p>
          <a:p>
            <a:r>
              <a:rPr lang="nl-BE" sz="3200" dirty="0" smtClean="0"/>
              <a:t>Big </a:t>
            </a:r>
            <a:r>
              <a:rPr lang="nl-BE" sz="3200" dirty="0" err="1" smtClean="0"/>
              <a:t>fish</a:t>
            </a:r>
            <a:r>
              <a:rPr lang="nl-BE" sz="3200" dirty="0" smtClean="0"/>
              <a:t> are </a:t>
            </a:r>
            <a:r>
              <a:rPr lang="nl-BE" sz="3200" dirty="0" err="1" smtClean="0"/>
              <a:t>caught</a:t>
            </a:r>
            <a:r>
              <a:rPr lang="nl-BE" sz="3200" dirty="0" smtClean="0"/>
              <a:t> </a:t>
            </a:r>
            <a:r>
              <a:rPr lang="nl-BE" sz="3200" dirty="0" err="1" smtClean="0"/>
              <a:t>by</a:t>
            </a:r>
            <a:r>
              <a:rPr lang="nl-BE" sz="3200" dirty="0" smtClean="0"/>
              <a:t> </a:t>
            </a:r>
            <a:r>
              <a:rPr lang="nl-BE" sz="3200" dirty="0" err="1" smtClean="0"/>
              <a:t>little</a:t>
            </a:r>
            <a:r>
              <a:rPr lang="nl-BE" sz="3200" dirty="0" smtClean="0"/>
              <a:t> </a:t>
            </a:r>
            <a:r>
              <a:rPr lang="nl-BE" sz="3200" dirty="0" err="1" smtClean="0"/>
              <a:t>fish</a:t>
            </a:r>
            <a:r>
              <a:rPr lang="nl-BE" sz="3200" dirty="0"/>
              <a:t>.</a:t>
            </a:r>
            <a:endParaRPr lang="nl-BE" sz="3200" dirty="0" smtClean="0"/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4698414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378</Words>
  <Application>Microsoft Office PowerPoint</Application>
  <PresentationFormat>Breedbeeld</PresentationFormat>
  <Paragraphs>52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Sliert</vt:lpstr>
      <vt:lpstr>Active and passive</vt:lpstr>
      <vt:lpstr>A few examples</vt:lpstr>
      <vt:lpstr>What’s the difference?</vt:lpstr>
      <vt:lpstr>Exercises (key)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and passive</dc:title>
  <dc:creator>Kathleen De Loof</dc:creator>
  <cp:lastModifiedBy>Kathleen De Loof</cp:lastModifiedBy>
  <cp:revision>7</cp:revision>
  <dcterms:created xsi:type="dcterms:W3CDTF">2014-09-13T10:44:59Z</dcterms:created>
  <dcterms:modified xsi:type="dcterms:W3CDTF">2014-09-13T11:34:54Z</dcterms:modified>
</cp:coreProperties>
</file>