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1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6B17A-40ED-47D0-A7C4-59F09580DB85}" type="datetimeFigureOut">
              <a:rPr lang="nl-BE" smtClean="0"/>
              <a:pPr/>
              <a:t>4/06/2012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EAC9-E13E-4DF3-9E44-E0C6709E6FD0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nl-BE" sz="6000" dirty="0" smtClean="0"/>
              <a:t>VERB PATTERNS</a:t>
            </a:r>
            <a:br>
              <a:rPr lang="nl-BE" sz="6000" dirty="0" smtClean="0"/>
            </a:br>
            <a:r>
              <a:rPr lang="nl-BE" sz="3100" dirty="0" smtClean="0"/>
              <a:t>SB p.158</a:t>
            </a:r>
            <a:endParaRPr lang="nl-BE" sz="31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endParaRPr lang="nl-BE" dirty="0"/>
          </a:p>
        </p:txBody>
      </p:sp>
      <p:pic>
        <p:nvPicPr>
          <p:cNvPr id="4" name="Afbeelding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204864"/>
            <a:ext cx="4536504" cy="3888432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nl-BE" dirty="0" err="1" smtClean="0"/>
              <a:t>Verb</a:t>
            </a:r>
            <a:r>
              <a:rPr lang="nl-BE" dirty="0" smtClean="0"/>
              <a:t> + -</a:t>
            </a:r>
            <a:r>
              <a:rPr lang="nl-BE" dirty="0" err="1" smtClean="0"/>
              <a:t>ing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to + </a:t>
            </a:r>
            <a:r>
              <a:rPr lang="nl-BE" dirty="0" err="1" smtClean="0"/>
              <a:t>infinitive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(</a:t>
            </a:r>
            <a:r>
              <a:rPr lang="nl-BE" dirty="0" err="1" smtClean="0"/>
              <a:t>change</a:t>
            </a:r>
            <a:r>
              <a:rPr lang="nl-BE" dirty="0" smtClean="0"/>
              <a:t> in </a:t>
            </a:r>
            <a:r>
              <a:rPr lang="nl-BE" dirty="0" err="1" smtClean="0"/>
              <a:t>meaning</a:t>
            </a:r>
            <a:r>
              <a:rPr lang="nl-BE" dirty="0" smtClean="0"/>
              <a:t>)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539552" y="2276872"/>
          <a:ext cx="822960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72208">
                <a:tc>
                  <a:txBody>
                    <a:bodyPr/>
                    <a:lstStyle/>
                    <a:p>
                      <a:r>
                        <a:rPr lang="nl-BE" sz="2400" dirty="0" err="1" smtClean="0"/>
                        <a:t>Remember</a:t>
                      </a:r>
                      <a:endParaRPr lang="nl-BE" sz="2400" dirty="0" smtClean="0"/>
                    </a:p>
                    <a:p>
                      <a:r>
                        <a:rPr lang="nl-BE" sz="2400" dirty="0" smtClean="0"/>
                        <a:t>Stop</a:t>
                      </a:r>
                    </a:p>
                    <a:p>
                      <a:r>
                        <a:rPr lang="nl-BE" sz="2400" dirty="0" err="1" smtClean="0"/>
                        <a:t>Try</a:t>
                      </a:r>
                      <a:endParaRPr lang="nl-BE" sz="2400" dirty="0" smtClean="0"/>
                    </a:p>
                    <a:p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err="1" smtClean="0"/>
                        <a:t>doing</a:t>
                      </a:r>
                      <a:endParaRPr lang="nl-BE" sz="2400" dirty="0" smtClean="0"/>
                    </a:p>
                    <a:p>
                      <a:r>
                        <a:rPr lang="nl-BE" sz="2400" dirty="0" smtClean="0"/>
                        <a:t>to do</a:t>
                      </a:r>
                    </a:p>
                    <a:p>
                      <a:r>
                        <a:rPr lang="nl-BE" sz="2400" dirty="0" smtClean="0"/>
                        <a:t>…</a:t>
                      </a:r>
                      <a:endParaRPr lang="nl-B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>
              <a:buNone/>
            </a:pPr>
            <a:r>
              <a:rPr lang="nl-BE" u="sng" dirty="0" err="1" smtClean="0"/>
              <a:t>Note</a:t>
            </a:r>
            <a:r>
              <a:rPr lang="nl-BE" u="sng" dirty="0" smtClean="0"/>
              <a:t> the </a:t>
            </a:r>
            <a:r>
              <a:rPr lang="nl-BE" u="sng" dirty="0" err="1" smtClean="0"/>
              <a:t>difference</a:t>
            </a:r>
            <a:r>
              <a:rPr lang="nl-BE" dirty="0" smtClean="0"/>
              <a:t>:</a:t>
            </a:r>
          </a:p>
          <a:p>
            <a:pPr>
              <a:buNone/>
            </a:pPr>
            <a:endParaRPr lang="nl-BE" sz="1200" dirty="0" smtClean="0"/>
          </a:p>
          <a:p>
            <a:pPr marL="514350" indent="-514350">
              <a:buNone/>
            </a:pPr>
            <a:r>
              <a:rPr lang="nl-BE" dirty="0" smtClean="0"/>
              <a:t>1a. I </a:t>
            </a:r>
            <a:r>
              <a:rPr lang="nl-BE" dirty="0" err="1" smtClean="0"/>
              <a:t>remember</a:t>
            </a:r>
            <a:r>
              <a:rPr lang="nl-BE" dirty="0" smtClean="0"/>
              <a:t> </a:t>
            </a:r>
            <a:r>
              <a:rPr lang="nl-BE" dirty="0" err="1" smtClean="0"/>
              <a:t>posting</a:t>
            </a:r>
            <a:r>
              <a:rPr lang="nl-BE" dirty="0" smtClean="0"/>
              <a:t> the letter.</a:t>
            </a:r>
          </a:p>
          <a:p>
            <a:pPr marL="514350" indent="-514350">
              <a:buNone/>
            </a:pPr>
            <a:r>
              <a:rPr lang="nl-BE" dirty="0" smtClean="0"/>
              <a:t>1b. I </a:t>
            </a:r>
            <a:r>
              <a:rPr lang="nl-BE" dirty="0" err="1" smtClean="0"/>
              <a:t>remembered</a:t>
            </a:r>
            <a:r>
              <a:rPr lang="nl-BE" dirty="0" smtClean="0"/>
              <a:t> to post the letter.</a:t>
            </a:r>
          </a:p>
          <a:p>
            <a:pPr marL="514350" indent="-514350">
              <a:buNone/>
            </a:pPr>
            <a:r>
              <a:rPr lang="nl-BE" dirty="0" smtClean="0"/>
              <a:t>2a. I </a:t>
            </a:r>
            <a:r>
              <a:rPr lang="nl-BE" dirty="0" err="1" smtClean="0"/>
              <a:t>stopped</a:t>
            </a:r>
            <a:r>
              <a:rPr lang="nl-BE" dirty="0" smtClean="0"/>
              <a:t> </a:t>
            </a:r>
            <a:r>
              <a:rPr lang="nl-BE" dirty="0" err="1" smtClean="0"/>
              <a:t>drinking</a:t>
            </a:r>
            <a:r>
              <a:rPr lang="nl-BE" dirty="0" smtClean="0"/>
              <a:t> </a:t>
            </a:r>
            <a:r>
              <a:rPr lang="nl-BE" dirty="0" err="1" smtClean="0"/>
              <a:t>coffee</a:t>
            </a:r>
            <a:r>
              <a:rPr lang="nl-BE" dirty="0" smtClean="0"/>
              <a:t>.</a:t>
            </a:r>
          </a:p>
          <a:p>
            <a:pPr marL="514350" indent="-514350">
              <a:buNone/>
            </a:pPr>
            <a:r>
              <a:rPr lang="nl-BE" dirty="0" smtClean="0"/>
              <a:t>2b. I </a:t>
            </a:r>
            <a:r>
              <a:rPr lang="nl-BE" dirty="0" err="1" smtClean="0"/>
              <a:t>stopped</a:t>
            </a:r>
            <a:r>
              <a:rPr lang="nl-BE" dirty="0" smtClean="0"/>
              <a:t> to drink </a:t>
            </a:r>
            <a:r>
              <a:rPr lang="nl-BE" dirty="0" err="1" smtClean="0"/>
              <a:t>coffee</a:t>
            </a:r>
            <a:r>
              <a:rPr lang="nl-BE" dirty="0" smtClean="0"/>
              <a:t>.</a:t>
            </a:r>
          </a:p>
          <a:p>
            <a:pPr marL="514350" indent="-514350">
              <a:buNone/>
            </a:pPr>
            <a:r>
              <a:rPr lang="nl-BE" dirty="0" smtClean="0"/>
              <a:t>3a. I </a:t>
            </a:r>
            <a:r>
              <a:rPr lang="nl-BE" dirty="0" err="1" smtClean="0"/>
              <a:t>tried</a:t>
            </a:r>
            <a:r>
              <a:rPr lang="nl-BE" dirty="0" smtClean="0"/>
              <a:t> to sleep.</a:t>
            </a:r>
          </a:p>
          <a:p>
            <a:pPr marL="514350" indent="-514350">
              <a:buNone/>
            </a:pPr>
            <a:r>
              <a:rPr lang="nl-BE" dirty="0" smtClean="0"/>
              <a:t>3b. I </a:t>
            </a:r>
            <a:r>
              <a:rPr lang="nl-BE" dirty="0" err="1" smtClean="0"/>
              <a:t>tried</a:t>
            </a:r>
            <a:r>
              <a:rPr lang="nl-BE" dirty="0" smtClean="0"/>
              <a:t> </a:t>
            </a:r>
            <a:r>
              <a:rPr lang="nl-BE" dirty="0" err="1" smtClean="0"/>
              <a:t>counting</a:t>
            </a:r>
            <a:r>
              <a:rPr lang="nl-BE" dirty="0" smtClean="0"/>
              <a:t> </a:t>
            </a:r>
            <a:r>
              <a:rPr lang="nl-BE" dirty="0" err="1" smtClean="0"/>
              <a:t>sheep</a:t>
            </a:r>
            <a:r>
              <a:rPr lang="nl-BE" dirty="0" smtClean="0"/>
              <a:t> and </a:t>
            </a:r>
            <a:r>
              <a:rPr lang="nl-BE" dirty="0" err="1" smtClean="0"/>
              <a:t>drinking</a:t>
            </a:r>
            <a:r>
              <a:rPr lang="nl-BE" dirty="0" smtClean="0"/>
              <a:t> a </a:t>
            </a:r>
            <a:r>
              <a:rPr lang="nl-BE" dirty="0" err="1" smtClean="0"/>
              <a:t>glass</a:t>
            </a:r>
            <a:r>
              <a:rPr lang="nl-BE" dirty="0" smtClean="0"/>
              <a:t> of warm </a:t>
            </a:r>
            <a:r>
              <a:rPr lang="nl-BE" dirty="0" err="1" smtClean="0"/>
              <a:t>milk</a:t>
            </a:r>
            <a:r>
              <a:rPr lang="nl-BE" dirty="0" smtClean="0"/>
              <a:t>.</a:t>
            </a:r>
          </a:p>
          <a:p>
            <a:pPr marL="514350" indent="-514350">
              <a:buNone/>
            </a:pPr>
            <a:endParaRPr lang="nl-BE" dirty="0" smtClean="0"/>
          </a:p>
          <a:p>
            <a:pPr marL="514350" indent="-514350">
              <a:buAutoNum type="arabicPeriod"/>
            </a:pPr>
            <a:endParaRPr lang="nl-BE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6"/>
          </a:solidFill>
        </p:spPr>
        <p:txBody>
          <a:bodyPr/>
          <a:lstStyle/>
          <a:p>
            <a:r>
              <a:rPr lang="nl-BE" dirty="0" err="1" smtClean="0"/>
              <a:t>Verb</a:t>
            </a:r>
            <a:r>
              <a:rPr lang="nl-BE" dirty="0" smtClean="0"/>
              <a:t> + -</a:t>
            </a:r>
            <a:r>
              <a:rPr lang="nl-BE" i="1" dirty="0" err="1" smtClean="0"/>
              <a:t>ing</a:t>
            </a:r>
            <a:endParaRPr lang="nl-BE" i="1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116832">
                <a:tc>
                  <a:txBody>
                    <a:bodyPr/>
                    <a:lstStyle/>
                    <a:p>
                      <a:r>
                        <a:rPr lang="nl-BE" sz="2400" dirty="0" err="1" smtClean="0"/>
                        <a:t>Adore</a:t>
                      </a:r>
                      <a:endParaRPr lang="nl-BE" sz="2400" dirty="0" smtClean="0"/>
                    </a:p>
                    <a:p>
                      <a:r>
                        <a:rPr lang="nl-BE" sz="2400" dirty="0" err="1" smtClean="0"/>
                        <a:t>Can’t</a:t>
                      </a:r>
                      <a:r>
                        <a:rPr lang="nl-BE" sz="2400" dirty="0" smtClean="0"/>
                        <a:t> stand</a:t>
                      </a:r>
                    </a:p>
                    <a:p>
                      <a:r>
                        <a:rPr lang="nl-BE" sz="2400" dirty="0" err="1" smtClean="0"/>
                        <a:t>Don’t</a:t>
                      </a:r>
                      <a:r>
                        <a:rPr lang="nl-BE" sz="2400" dirty="0" smtClean="0"/>
                        <a:t> </a:t>
                      </a:r>
                      <a:r>
                        <a:rPr lang="nl-BE" sz="2400" dirty="0" err="1" smtClean="0"/>
                        <a:t>mind</a:t>
                      </a:r>
                      <a:endParaRPr lang="nl-BE" sz="2400" dirty="0" smtClean="0"/>
                    </a:p>
                    <a:p>
                      <a:r>
                        <a:rPr lang="nl-BE" sz="2400" dirty="0" err="1" smtClean="0"/>
                        <a:t>Enjoy</a:t>
                      </a:r>
                      <a:endParaRPr lang="nl-BE" sz="2400" dirty="0" smtClean="0"/>
                    </a:p>
                    <a:p>
                      <a:r>
                        <a:rPr lang="nl-BE" sz="2400" dirty="0" smtClean="0"/>
                        <a:t>Finish</a:t>
                      </a:r>
                    </a:p>
                    <a:p>
                      <a:r>
                        <a:rPr lang="nl-BE" sz="2400" dirty="0" smtClean="0"/>
                        <a:t>Look</a:t>
                      </a:r>
                      <a:r>
                        <a:rPr lang="nl-BE" sz="2400" baseline="0" dirty="0" smtClean="0"/>
                        <a:t> </a:t>
                      </a:r>
                      <a:r>
                        <a:rPr lang="nl-BE" sz="2400" baseline="0" dirty="0" err="1" smtClean="0"/>
                        <a:t>forward</a:t>
                      </a:r>
                      <a:r>
                        <a:rPr lang="nl-BE" sz="2400" baseline="0" dirty="0" smtClean="0"/>
                        <a:t> to</a:t>
                      </a:r>
                      <a:endParaRPr lang="nl-BE" sz="2400" dirty="0" smtClean="0"/>
                    </a:p>
                    <a:p>
                      <a:endParaRPr lang="nl-B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err="1" smtClean="0"/>
                        <a:t>doing</a:t>
                      </a:r>
                      <a:endParaRPr lang="nl-BE" sz="2400" dirty="0" smtClean="0"/>
                    </a:p>
                    <a:p>
                      <a:r>
                        <a:rPr lang="nl-BE" sz="2400" dirty="0" err="1" smtClean="0"/>
                        <a:t>swimming</a:t>
                      </a:r>
                      <a:endParaRPr lang="nl-BE" sz="2400" dirty="0" smtClean="0"/>
                    </a:p>
                    <a:p>
                      <a:r>
                        <a:rPr lang="nl-BE" sz="2400" dirty="0" err="1" smtClean="0"/>
                        <a:t>cooking</a:t>
                      </a:r>
                      <a:endParaRPr lang="nl-BE" sz="2400" dirty="0" smtClean="0"/>
                    </a:p>
                    <a:p>
                      <a:r>
                        <a:rPr lang="nl-BE" sz="2400" dirty="0" smtClean="0"/>
                        <a:t>reading</a:t>
                      </a:r>
                    </a:p>
                    <a:p>
                      <a:r>
                        <a:rPr lang="nl-BE" sz="2400" dirty="0" smtClean="0"/>
                        <a:t>…</a:t>
                      </a:r>
                      <a:endParaRPr lang="nl-BE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u="sng" dirty="0" err="1" smtClean="0"/>
              <a:t>Note</a:t>
            </a:r>
            <a:r>
              <a:rPr lang="nl-BE" dirty="0" smtClean="0"/>
              <a:t>:</a:t>
            </a:r>
          </a:p>
          <a:p>
            <a:pPr>
              <a:buNone/>
            </a:pPr>
            <a:r>
              <a:rPr lang="nl-BE" dirty="0" smtClean="0"/>
              <a:t>Go + </a:t>
            </a:r>
            <a:r>
              <a:rPr lang="nl-BE" i="1" dirty="0" smtClean="0"/>
              <a:t>-</a:t>
            </a:r>
            <a:r>
              <a:rPr lang="nl-BE" i="1" dirty="0" err="1" smtClean="0"/>
              <a:t>ing</a:t>
            </a:r>
            <a:r>
              <a:rPr lang="nl-BE" i="1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sports</a:t>
            </a:r>
            <a:r>
              <a:rPr lang="nl-BE" dirty="0" smtClean="0"/>
              <a:t> and </a:t>
            </a:r>
            <a:r>
              <a:rPr lang="nl-BE" dirty="0" err="1" smtClean="0"/>
              <a:t>activities</a:t>
            </a:r>
            <a:endParaRPr lang="nl-BE" dirty="0" smtClean="0"/>
          </a:p>
          <a:p>
            <a:pPr>
              <a:buNone/>
            </a:pPr>
            <a:r>
              <a:rPr lang="nl-BE" dirty="0" smtClean="0"/>
              <a:t>e.g.</a:t>
            </a:r>
          </a:p>
          <a:p>
            <a:pPr>
              <a:buNone/>
            </a:pPr>
            <a:r>
              <a:rPr lang="nl-BE" dirty="0" smtClean="0"/>
              <a:t>	-I go running </a:t>
            </a:r>
            <a:r>
              <a:rPr lang="nl-BE" dirty="0" err="1" smtClean="0"/>
              <a:t>every</a:t>
            </a:r>
            <a:r>
              <a:rPr lang="nl-BE" dirty="0" smtClean="0"/>
              <a:t> </a:t>
            </a:r>
            <a:r>
              <a:rPr lang="nl-BE" dirty="0" err="1" smtClean="0"/>
              <a:t>other</a:t>
            </a:r>
            <a:r>
              <a:rPr lang="nl-BE" dirty="0" smtClean="0"/>
              <a:t> </a:t>
            </a:r>
            <a:r>
              <a:rPr lang="nl-BE" dirty="0" err="1" smtClean="0"/>
              <a:t>day</a:t>
            </a:r>
            <a:r>
              <a:rPr lang="nl-BE" dirty="0" smtClean="0"/>
              <a:t>.</a:t>
            </a:r>
          </a:p>
          <a:p>
            <a:pPr>
              <a:buNone/>
            </a:pPr>
            <a:r>
              <a:rPr lang="nl-BE" dirty="0" smtClean="0"/>
              <a:t>	-I go </a:t>
            </a:r>
            <a:r>
              <a:rPr lang="nl-BE" dirty="0" err="1" smtClean="0"/>
              <a:t>shopping</a:t>
            </a:r>
            <a:r>
              <a:rPr lang="nl-BE" dirty="0" smtClean="0"/>
              <a:t> at the weekend.</a:t>
            </a:r>
            <a:endParaRPr lang="nl-BE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nl-BE" dirty="0" err="1" smtClean="0"/>
              <a:t>Verb</a:t>
            </a:r>
            <a:r>
              <a:rPr lang="nl-BE" dirty="0" smtClean="0"/>
              <a:t> + to + </a:t>
            </a:r>
            <a:r>
              <a:rPr lang="nl-BE" dirty="0" err="1" smtClean="0"/>
              <a:t>infinitive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745192"/>
          <a:ext cx="82296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60640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Agree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Choose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Dare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Decide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Expect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Forget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Help</a:t>
                      </a:r>
                    </a:p>
                    <a:p>
                      <a:r>
                        <a:rPr lang="nl-BE" dirty="0" smtClean="0"/>
                        <a:t>Hope</a:t>
                      </a:r>
                    </a:p>
                    <a:p>
                      <a:r>
                        <a:rPr lang="nl-BE" dirty="0" err="1" smtClean="0"/>
                        <a:t>Learn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Manage</a:t>
                      </a:r>
                    </a:p>
                    <a:p>
                      <a:r>
                        <a:rPr lang="nl-BE" dirty="0" err="1" smtClean="0"/>
                        <a:t>Need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Offer</a:t>
                      </a:r>
                    </a:p>
                    <a:p>
                      <a:r>
                        <a:rPr lang="nl-BE" dirty="0" err="1" smtClean="0"/>
                        <a:t>Promise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Refuse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Seem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Want</a:t>
                      </a:r>
                    </a:p>
                    <a:p>
                      <a:r>
                        <a:rPr lang="nl-BE" dirty="0" err="1" smtClean="0"/>
                        <a:t>Would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hate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Would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like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Would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love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Would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prefer</a:t>
                      </a:r>
                      <a:endParaRPr lang="nl-BE" dirty="0" smtClean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to do</a:t>
                      </a:r>
                    </a:p>
                    <a:p>
                      <a:r>
                        <a:rPr lang="nl-BE" dirty="0" smtClean="0"/>
                        <a:t>to </a:t>
                      </a:r>
                      <a:r>
                        <a:rPr lang="nl-BE" dirty="0" err="1" smtClean="0"/>
                        <a:t>come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to </a:t>
                      </a:r>
                      <a:r>
                        <a:rPr lang="nl-BE" dirty="0" err="1" smtClean="0"/>
                        <a:t>cook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to </a:t>
                      </a:r>
                      <a:r>
                        <a:rPr lang="nl-BE" dirty="0" err="1" smtClean="0"/>
                        <a:t>see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to go</a:t>
                      </a:r>
                    </a:p>
                    <a:p>
                      <a:r>
                        <a:rPr lang="nl-BE" dirty="0" smtClean="0"/>
                        <a:t>…</a:t>
                      </a:r>
                    </a:p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nl-BE" u="sng" dirty="0" err="1" smtClean="0"/>
              <a:t>Notes</a:t>
            </a:r>
            <a:r>
              <a:rPr lang="nl-BE" dirty="0" smtClean="0"/>
              <a:t>:</a:t>
            </a:r>
          </a:p>
          <a:p>
            <a:pPr marL="514350" indent="-514350">
              <a:buAutoNum type="arabicPeriod"/>
            </a:pPr>
            <a:r>
              <a:rPr lang="nl-BE" i="1" dirty="0" smtClean="0"/>
              <a:t>Help</a:t>
            </a:r>
            <a:r>
              <a:rPr lang="nl-BE" dirty="0" smtClean="0"/>
              <a:t> and </a:t>
            </a:r>
            <a:r>
              <a:rPr lang="nl-BE" i="1" dirty="0" err="1" smtClean="0"/>
              <a:t>dare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used</a:t>
            </a:r>
            <a:r>
              <a:rPr lang="nl-BE" dirty="0" smtClean="0"/>
              <a:t> without </a:t>
            </a:r>
            <a:r>
              <a:rPr lang="nl-BE" i="1" dirty="0" smtClean="0"/>
              <a:t>to</a:t>
            </a:r>
            <a:r>
              <a:rPr lang="nl-BE" dirty="0" smtClean="0"/>
              <a:t>.</a:t>
            </a:r>
          </a:p>
          <a:p>
            <a:pPr marL="914400" lvl="1" indent="-514350">
              <a:buNone/>
            </a:pPr>
            <a:r>
              <a:rPr lang="nl-BE" dirty="0" smtClean="0"/>
              <a:t>-We </a:t>
            </a:r>
            <a:r>
              <a:rPr lang="nl-BE" dirty="0" err="1" smtClean="0"/>
              <a:t>helped</a:t>
            </a:r>
            <a:r>
              <a:rPr lang="nl-BE" dirty="0" smtClean="0"/>
              <a:t> (to) clean up the </a:t>
            </a:r>
            <a:r>
              <a:rPr lang="nl-BE" dirty="0" err="1" smtClean="0"/>
              <a:t>kitchen</a:t>
            </a:r>
            <a:r>
              <a:rPr lang="nl-BE" dirty="0" smtClean="0"/>
              <a:t>.</a:t>
            </a:r>
          </a:p>
          <a:p>
            <a:pPr marL="914400" lvl="1" indent="-514350">
              <a:buNone/>
            </a:pPr>
            <a:r>
              <a:rPr lang="nl-BE" dirty="0" smtClean="0"/>
              <a:t>-</a:t>
            </a:r>
            <a:r>
              <a:rPr lang="nl-BE" dirty="0" err="1" smtClean="0"/>
              <a:t>They</a:t>
            </a:r>
            <a:r>
              <a:rPr lang="nl-BE" dirty="0" smtClean="0"/>
              <a:t> </a:t>
            </a:r>
            <a:r>
              <a:rPr lang="nl-BE" dirty="0" err="1" smtClean="0"/>
              <a:t>didn’t</a:t>
            </a:r>
            <a:r>
              <a:rPr lang="nl-BE" dirty="0" smtClean="0"/>
              <a:t> </a:t>
            </a:r>
            <a:r>
              <a:rPr lang="nl-BE" dirty="0" err="1" smtClean="0"/>
              <a:t>dare</a:t>
            </a:r>
            <a:r>
              <a:rPr lang="nl-BE" dirty="0" smtClean="0"/>
              <a:t> (to) </a:t>
            </a:r>
            <a:r>
              <a:rPr lang="nl-BE" dirty="0" err="1" smtClean="0"/>
              <a:t>disagree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him</a:t>
            </a:r>
            <a:r>
              <a:rPr lang="nl-BE" dirty="0" smtClean="0"/>
              <a:t>.</a:t>
            </a:r>
          </a:p>
          <a:p>
            <a:pPr>
              <a:buNone/>
            </a:pPr>
            <a:r>
              <a:rPr lang="nl-BE" dirty="0" smtClean="0"/>
              <a:t>2. </a:t>
            </a:r>
            <a:r>
              <a:rPr lang="nl-BE" i="1" dirty="0" smtClean="0"/>
              <a:t>Have to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obligation</a:t>
            </a:r>
            <a:r>
              <a:rPr lang="nl-BE" dirty="0" smtClean="0"/>
              <a:t>.</a:t>
            </a:r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/>
              <a:t>- I have to </a:t>
            </a:r>
            <a:r>
              <a:rPr lang="nl-BE" dirty="0" err="1" smtClean="0"/>
              <a:t>wear</a:t>
            </a:r>
            <a:r>
              <a:rPr lang="nl-BE" dirty="0" smtClean="0"/>
              <a:t> a uniform.</a:t>
            </a:r>
          </a:p>
          <a:p>
            <a:pPr>
              <a:buNone/>
            </a:pPr>
            <a:r>
              <a:rPr lang="nl-BE" dirty="0" smtClean="0"/>
              <a:t>3. </a:t>
            </a:r>
            <a:r>
              <a:rPr lang="nl-BE" i="1" dirty="0" err="1" smtClean="0"/>
              <a:t>Used</a:t>
            </a:r>
            <a:r>
              <a:rPr lang="nl-BE" i="1" dirty="0" smtClean="0"/>
              <a:t> to </a:t>
            </a:r>
            <a:r>
              <a:rPr lang="nl-BE" dirty="0" err="1" smtClean="0"/>
              <a:t>for</a:t>
            </a:r>
            <a:r>
              <a:rPr lang="nl-BE" dirty="0" smtClean="0"/>
              <a:t> past </a:t>
            </a:r>
            <a:r>
              <a:rPr lang="nl-BE" dirty="0" err="1" smtClean="0"/>
              <a:t>habits</a:t>
            </a:r>
            <a:r>
              <a:rPr lang="nl-BE" dirty="0" smtClean="0"/>
              <a:t>.</a:t>
            </a:r>
          </a:p>
          <a:p>
            <a:pPr>
              <a:buNone/>
            </a:pPr>
            <a:r>
              <a:rPr lang="nl-BE" dirty="0"/>
              <a:t>	</a:t>
            </a:r>
            <a:r>
              <a:rPr lang="nl-BE" dirty="0" smtClean="0"/>
              <a:t>-I </a:t>
            </a:r>
            <a:r>
              <a:rPr lang="nl-BE" dirty="0" err="1" smtClean="0"/>
              <a:t>used</a:t>
            </a:r>
            <a:r>
              <a:rPr lang="nl-BE" dirty="0" smtClean="0"/>
              <a:t> to </a:t>
            </a:r>
            <a:r>
              <a:rPr lang="nl-BE" dirty="0" err="1" smtClean="0"/>
              <a:t>smoke</a:t>
            </a:r>
            <a:r>
              <a:rPr lang="nl-BE" dirty="0" smtClean="0"/>
              <a:t>, </a:t>
            </a:r>
            <a:r>
              <a:rPr lang="nl-BE" dirty="0" err="1" smtClean="0"/>
              <a:t>but</a:t>
            </a:r>
            <a:r>
              <a:rPr lang="nl-BE" dirty="0" smtClean="0"/>
              <a:t> I </a:t>
            </a:r>
            <a:r>
              <a:rPr lang="nl-BE" dirty="0" err="1" smtClean="0"/>
              <a:t>quit</a:t>
            </a:r>
            <a:r>
              <a:rPr lang="nl-BE" dirty="0" smtClean="0"/>
              <a:t> last </a:t>
            </a:r>
            <a:r>
              <a:rPr lang="nl-BE" dirty="0" err="1" smtClean="0"/>
              <a:t>year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chemeClr val="accent6"/>
          </a:solidFill>
        </p:spPr>
        <p:txBody>
          <a:bodyPr/>
          <a:lstStyle/>
          <a:p>
            <a:r>
              <a:rPr lang="nl-BE" dirty="0" err="1" smtClean="0"/>
              <a:t>Verb</a:t>
            </a:r>
            <a:r>
              <a:rPr lang="nl-BE" dirty="0" smtClean="0"/>
              <a:t> + </a:t>
            </a:r>
            <a:r>
              <a:rPr lang="nl-BE" dirty="0" err="1" smtClean="0"/>
              <a:t>sb</a:t>
            </a:r>
            <a:r>
              <a:rPr lang="nl-BE" dirty="0" smtClean="0"/>
              <a:t> + </a:t>
            </a:r>
            <a:r>
              <a:rPr lang="nl-BE" dirty="0" err="1" smtClean="0"/>
              <a:t>infinitive</a:t>
            </a:r>
            <a:endParaRPr lang="nl-BE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36767">
                <a:tc>
                  <a:txBody>
                    <a:bodyPr/>
                    <a:lstStyle/>
                    <a:p>
                      <a:r>
                        <a:rPr lang="nl-BE" dirty="0" err="1" smtClean="0"/>
                        <a:t>Advise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Allow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Ask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Beg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Encourage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Expect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Help</a:t>
                      </a:r>
                    </a:p>
                    <a:p>
                      <a:r>
                        <a:rPr lang="nl-BE" dirty="0" smtClean="0"/>
                        <a:t>Invite</a:t>
                      </a:r>
                    </a:p>
                    <a:p>
                      <a:r>
                        <a:rPr lang="nl-BE" dirty="0" err="1" smtClean="0"/>
                        <a:t>Need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Order</a:t>
                      </a:r>
                    </a:p>
                    <a:p>
                      <a:r>
                        <a:rPr lang="nl-BE" dirty="0" err="1" smtClean="0"/>
                        <a:t>Remind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Tell</a:t>
                      </a:r>
                    </a:p>
                    <a:p>
                      <a:r>
                        <a:rPr lang="nl-BE" dirty="0" smtClean="0"/>
                        <a:t>Want</a:t>
                      </a:r>
                    </a:p>
                    <a:p>
                      <a:r>
                        <a:rPr lang="nl-BE" dirty="0" err="1" smtClean="0"/>
                        <a:t>Warn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Would</a:t>
                      </a:r>
                      <a:r>
                        <a:rPr lang="nl-BE" dirty="0" smtClean="0"/>
                        <a:t> </a:t>
                      </a:r>
                      <a:r>
                        <a:rPr lang="nl-BE" dirty="0" err="1" smtClean="0"/>
                        <a:t>like</a:t>
                      </a:r>
                      <a:endParaRPr lang="nl-BE" dirty="0" smtClean="0"/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me</a:t>
                      </a:r>
                    </a:p>
                    <a:p>
                      <a:r>
                        <a:rPr lang="nl-BE" dirty="0" err="1" smtClean="0"/>
                        <a:t>him</a:t>
                      </a:r>
                      <a:endParaRPr lang="nl-BE" dirty="0" smtClean="0"/>
                    </a:p>
                    <a:p>
                      <a:r>
                        <a:rPr lang="nl-BE" dirty="0" err="1" smtClean="0"/>
                        <a:t>them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John</a:t>
                      </a:r>
                    </a:p>
                    <a:p>
                      <a:r>
                        <a:rPr lang="nl-BE" dirty="0" err="1" smtClean="0"/>
                        <a:t>someone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…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to do</a:t>
                      </a:r>
                    </a:p>
                    <a:p>
                      <a:r>
                        <a:rPr lang="nl-BE" dirty="0" smtClean="0"/>
                        <a:t>to go</a:t>
                      </a:r>
                    </a:p>
                    <a:p>
                      <a:r>
                        <a:rPr lang="nl-BE" dirty="0" smtClean="0"/>
                        <a:t>to </a:t>
                      </a:r>
                      <a:r>
                        <a:rPr lang="nl-BE" dirty="0" err="1" smtClean="0"/>
                        <a:t>come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…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u="sng" dirty="0" err="1" smtClean="0"/>
              <a:t>Note</a:t>
            </a:r>
            <a:r>
              <a:rPr lang="nl-BE" dirty="0" smtClean="0"/>
              <a:t>:</a:t>
            </a:r>
          </a:p>
          <a:p>
            <a:pPr>
              <a:buNone/>
            </a:pPr>
            <a:r>
              <a:rPr lang="nl-BE" i="1" dirty="0" smtClean="0"/>
              <a:t>Help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used</a:t>
            </a:r>
            <a:r>
              <a:rPr lang="nl-BE" dirty="0" smtClean="0"/>
              <a:t> without </a:t>
            </a:r>
            <a:r>
              <a:rPr lang="nl-BE" i="1" dirty="0" smtClean="0"/>
              <a:t>to</a:t>
            </a:r>
            <a:r>
              <a:rPr lang="nl-BE" dirty="0" smtClean="0"/>
              <a:t>.</a:t>
            </a:r>
          </a:p>
          <a:p>
            <a:pPr>
              <a:buNone/>
            </a:pPr>
            <a:r>
              <a:rPr lang="nl-BE" dirty="0" smtClean="0"/>
              <a:t>e.g.</a:t>
            </a:r>
          </a:p>
          <a:p>
            <a:pPr>
              <a:buNone/>
            </a:pPr>
            <a:r>
              <a:rPr lang="nl-BE" dirty="0" smtClean="0"/>
              <a:t>	-I </a:t>
            </a:r>
            <a:r>
              <a:rPr lang="nl-BE" dirty="0" err="1" smtClean="0"/>
              <a:t>helped</a:t>
            </a:r>
            <a:r>
              <a:rPr lang="nl-BE" dirty="0" smtClean="0"/>
              <a:t> </a:t>
            </a:r>
            <a:r>
              <a:rPr lang="nl-BE" dirty="0" err="1" smtClean="0"/>
              <a:t>him</a:t>
            </a:r>
            <a:r>
              <a:rPr lang="nl-BE" dirty="0" smtClean="0"/>
              <a:t> (to) do the dishes.</a:t>
            </a:r>
          </a:p>
          <a:p>
            <a:pPr>
              <a:buNone/>
            </a:pPr>
            <a:r>
              <a:rPr lang="nl-BE" dirty="0" smtClean="0"/>
              <a:t>	-</a:t>
            </a:r>
            <a:r>
              <a:rPr lang="nl-BE" dirty="0" err="1" smtClean="0"/>
              <a:t>She</a:t>
            </a:r>
            <a:r>
              <a:rPr lang="nl-BE" dirty="0" smtClean="0"/>
              <a:t> </a:t>
            </a:r>
            <a:r>
              <a:rPr lang="nl-BE" dirty="0" err="1" smtClean="0"/>
              <a:t>helped</a:t>
            </a:r>
            <a:r>
              <a:rPr lang="nl-BE" dirty="0" smtClean="0"/>
              <a:t> me (to) finish </a:t>
            </a:r>
            <a:r>
              <a:rPr lang="nl-BE" dirty="0" err="1" smtClean="0"/>
              <a:t>my</a:t>
            </a:r>
            <a:r>
              <a:rPr lang="nl-BE" dirty="0" smtClean="0"/>
              <a:t> </a:t>
            </a:r>
            <a:r>
              <a:rPr lang="nl-BE" dirty="0" err="1" smtClean="0"/>
              <a:t>task</a:t>
            </a:r>
            <a:r>
              <a:rPr lang="nl-BE" dirty="0" smtClean="0"/>
              <a:t>.</a:t>
            </a:r>
            <a:endParaRPr lang="nl-BE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accent6"/>
          </a:solidFill>
        </p:spPr>
        <p:txBody>
          <a:bodyPr/>
          <a:lstStyle/>
          <a:p>
            <a:r>
              <a:rPr lang="nl-BE" dirty="0" err="1" smtClean="0"/>
              <a:t>Verb</a:t>
            </a:r>
            <a:r>
              <a:rPr lang="nl-BE" dirty="0" smtClean="0"/>
              <a:t> + </a:t>
            </a:r>
            <a:r>
              <a:rPr lang="nl-BE" dirty="0" err="1" smtClean="0"/>
              <a:t>sb</a:t>
            </a:r>
            <a:r>
              <a:rPr lang="nl-BE" dirty="0" smtClean="0"/>
              <a:t> + </a:t>
            </a:r>
            <a:r>
              <a:rPr lang="nl-BE" dirty="0" err="1" smtClean="0"/>
              <a:t>infinitive</a:t>
            </a:r>
            <a:r>
              <a:rPr lang="nl-BE" dirty="0" smtClean="0"/>
              <a:t> (</a:t>
            </a: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i="1" dirty="0" smtClean="0"/>
              <a:t>to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BE" dirty="0"/>
          </a:p>
          <a:p>
            <a:pPr>
              <a:buNone/>
            </a:pPr>
            <a:r>
              <a:rPr lang="nl-BE" u="sng" dirty="0" err="1" smtClean="0"/>
              <a:t>Notes</a:t>
            </a:r>
            <a:r>
              <a:rPr lang="nl-BE" dirty="0" smtClean="0"/>
              <a:t>:</a:t>
            </a:r>
          </a:p>
          <a:p>
            <a:pPr marL="514350" indent="-514350">
              <a:buAutoNum type="arabicPeriod"/>
            </a:pPr>
            <a:r>
              <a:rPr lang="nl-BE" i="1" dirty="0" smtClean="0"/>
              <a:t>To</a:t>
            </a:r>
            <a:r>
              <a:rPr lang="nl-BE" dirty="0" smtClean="0"/>
              <a:t> is </a:t>
            </a:r>
            <a:r>
              <a:rPr lang="nl-BE" dirty="0" err="1" smtClean="0"/>
              <a:t>used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i="1" dirty="0" err="1" smtClean="0"/>
              <a:t>make</a:t>
            </a:r>
            <a:r>
              <a:rPr lang="nl-BE" dirty="0" smtClean="0"/>
              <a:t> in the </a:t>
            </a:r>
            <a:r>
              <a:rPr lang="nl-BE" dirty="0" err="1" smtClean="0"/>
              <a:t>passive</a:t>
            </a:r>
            <a:r>
              <a:rPr lang="nl-BE" dirty="0" smtClean="0"/>
              <a:t>.</a:t>
            </a:r>
          </a:p>
          <a:p>
            <a:pPr marL="514350" indent="-514350">
              <a:buNone/>
            </a:pPr>
            <a:r>
              <a:rPr lang="nl-BE" dirty="0"/>
              <a:t>	</a:t>
            </a:r>
            <a:r>
              <a:rPr lang="nl-BE" dirty="0" smtClean="0"/>
              <a:t>-We </a:t>
            </a:r>
            <a:r>
              <a:rPr lang="nl-BE" dirty="0" err="1" smtClean="0"/>
              <a:t>were</a:t>
            </a:r>
            <a:r>
              <a:rPr lang="nl-BE" dirty="0" smtClean="0"/>
              <a:t> made to </a:t>
            </a:r>
            <a:r>
              <a:rPr lang="nl-BE" dirty="0" err="1" smtClean="0"/>
              <a:t>work</a:t>
            </a:r>
            <a:r>
              <a:rPr lang="nl-BE" dirty="0" smtClean="0"/>
              <a:t> hard.</a:t>
            </a:r>
          </a:p>
          <a:p>
            <a:pPr marL="514350" indent="-514350">
              <a:buNone/>
            </a:pPr>
            <a:r>
              <a:rPr lang="nl-BE" dirty="0" smtClean="0"/>
              <a:t>2. </a:t>
            </a:r>
            <a:r>
              <a:rPr lang="nl-BE" i="1" dirty="0" smtClean="0"/>
              <a:t>Let</a:t>
            </a:r>
            <a:r>
              <a:rPr lang="nl-BE" dirty="0" smtClean="0"/>
              <a:t> </a:t>
            </a:r>
            <a:r>
              <a:rPr lang="nl-BE" dirty="0" err="1" smtClean="0"/>
              <a:t>cannot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used</a:t>
            </a:r>
            <a:r>
              <a:rPr lang="nl-BE" dirty="0" smtClean="0"/>
              <a:t> in the </a:t>
            </a:r>
            <a:r>
              <a:rPr lang="nl-BE" dirty="0" err="1" smtClean="0"/>
              <a:t>passive</a:t>
            </a:r>
            <a:r>
              <a:rPr lang="nl-BE" dirty="0" smtClean="0"/>
              <a:t>.</a:t>
            </a:r>
            <a:r>
              <a:rPr lang="nl-BE" dirty="0"/>
              <a:t> </a:t>
            </a:r>
            <a:r>
              <a:rPr lang="nl-BE" i="1" dirty="0" err="1" smtClean="0"/>
              <a:t>Allowed</a:t>
            </a:r>
            <a:r>
              <a:rPr lang="nl-BE" dirty="0" smtClean="0"/>
              <a:t> is </a:t>
            </a:r>
            <a:r>
              <a:rPr lang="nl-BE" dirty="0" err="1" smtClean="0"/>
              <a:t>used</a:t>
            </a:r>
            <a:r>
              <a:rPr lang="nl-BE" dirty="0" smtClean="0"/>
              <a:t> </a:t>
            </a:r>
            <a:r>
              <a:rPr lang="nl-BE" dirty="0" err="1" smtClean="0"/>
              <a:t>instead</a:t>
            </a:r>
            <a:r>
              <a:rPr lang="nl-BE" dirty="0" smtClean="0"/>
              <a:t>.</a:t>
            </a:r>
          </a:p>
          <a:p>
            <a:pPr marL="514350" indent="-514350">
              <a:buNone/>
            </a:pPr>
            <a:r>
              <a:rPr lang="nl-BE" dirty="0"/>
              <a:t>	</a:t>
            </a:r>
            <a:r>
              <a:rPr lang="nl-BE" dirty="0" smtClean="0"/>
              <a:t>-</a:t>
            </a:r>
            <a:r>
              <a:rPr lang="nl-BE" dirty="0" err="1" smtClean="0"/>
              <a:t>She</a:t>
            </a:r>
            <a:r>
              <a:rPr lang="nl-BE" dirty="0" smtClean="0"/>
              <a:t> was </a:t>
            </a:r>
            <a:r>
              <a:rPr lang="nl-BE" dirty="0" err="1" smtClean="0"/>
              <a:t>allowed</a:t>
            </a:r>
            <a:r>
              <a:rPr lang="nl-BE" dirty="0" smtClean="0"/>
              <a:t> to </a:t>
            </a:r>
            <a:r>
              <a:rPr lang="nl-BE" dirty="0" err="1" smtClean="0"/>
              <a:t>leave</a:t>
            </a:r>
            <a:r>
              <a:rPr lang="nl-BE" dirty="0" smtClean="0"/>
              <a:t>.</a:t>
            </a:r>
          </a:p>
          <a:p>
            <a:pPr marL="514350" indent="-514350">
              <a:buAutoNum type="arabicPeriod"/>
            </a:pPr>
            <a:endParaRPr lang="nl-BE" dirty="0"/>
          </a:p>
        </p:txBody>
      </p:sp>
      <p:graphicFrame>
        <p:nvGraphicFramePr>
          <p:cNvPr id="5" name="Tabel 4"/>
          <p:cNvGraphicFramePr>
            <a:graphicFrameLocks noGrp="1"/>
          </p:cNvGraphicFramePr>
          <p:nvPr/>
        </p:nvGraphicFramePr>
        <p:xfrm>
          <a:off x="1043607" y="1412776"/>
          <a:ext cx="6912768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304256"/>
                <a:gridCol w="2304256"/>
              </a:tblGrid>
              <a:tr h="1008112">
                <a:tc>
                  <a:txBody>
                    <a:bodyPr/>
                    <a:lstStyle/>
                    <a:p>
                      <a:r>
                        <a:rPr lang="nl-BE" dirty="0" smtClean="0"/>
                        <a:t>Help</a:t>
                      </a:r>
                    </a:p>
                    <a:p>
                      <a:r>
                        <a:rPr lang="nl-BE" dirty="0" smtClean="0"/>
                        <a:t>Let</a:t>
                      </a:r>
                    </a:p>
                    <a:p>
                      <a:r>
                        <a:rPr lang="nl-BE" dirty="0" err="1" smtClean="0"/>
                        <a:t>Make</a:t>
                      </a:r>
                      <a:endParaRPr lang="nl-B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her</a:t>
                      </a:r>
                    </a:p>
                    <a:p>
                      <a:r>
                        <a:rPr lang="nl-BE" dirty="0" err="1" smtClean="0"/>
                        <a:t>us</a:t>
                      </a:r>
                      <a:endParaRPr lang="nl-BE" dirty="0" smtClean="0"/>
                    </a:p>
                    <a:p>
                      <a:r>
                        <a:rPr lang="nl-BE" dirty="0" smtClean="0"/>
                        <a:t>…</a:t>
                      </a:r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smtClean="0"/>
                        <a:t>do</a:t>
                      </a:r>
                    </a:p>
                    <a:p>
                      <a:r>
                        <a:rPr lang="nl-BE" dirty="0" smtClean="0"/>
                        <a:t>…</a:t>
                      </a:r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nl-BE" dirty="0" err="1" smtClean="0"/>
              <a:t>Verb</a:t>
            </a:r>
            <a:r>
              <a:rPr lang="nl-BE" dirty="0" smtClean="0"/>
              <a:t> + -</a:t>
            </a:r>
            <a:r>
              <a:rPr lang="nl-BE" i="1" dirty="0" err="1" smtClean="0"/>
              <a:t>ing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to + </a:t>
            </a:r>
            <a:r>
              <a:rPr lang="nl-BE" dirty="0" err="1" smtClean="0"/>
              <a:t>infinitive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(</a:t>
            </a:r>
            <a:r>
              <a:rPr lang="nl-BE" dirty="0" err="1" smtClean="0"/>
              <a:t>little</a:t>
            </a:r>
            <a:r>
              <a:rPr lang="nl-BE" dirty="0" smtClean="0"/>
              <a:t> </a:t>
            </a:r>
            <a:r>
              <a:rPr lang="nl-BE" dirty="0" err="1" smtClean="0"/>
              <a:t>or</a:t>
            </a:r>
            <a:r>
              <a:rPr lang="nl-BE" dirty="0" smtClean="0"/>
              <a:t> </a:t>
            </a:r>
            <a:r>
              <a:rPr lang="nl-BE" dirty="0" err="1" smtClean="0"/>
              <a:t>no</a:t>
            </a:r>
            <a:r>
              <a:rPr lang="nl-BE" dirty="0" smtClean="0"/>
              <a:t> </a:t>
            </a:r>
            <a:r>
              <a:rPr lang="nl-BE" dirty="0" err="1" smtClean="0"/>
              <a:t>change</a:t>
            </a:r>
            <a:r>
              <a:rPr lang="nl-BE" dirty="0" smtClean="0"/>
              <a:t> in </a:t>
            </a:r>
            <a:r>
              <a:rPr lang="nl-BE" dirty="0" err="1" smtClean="0"/>
              <a:t>meaning</a:t>
            </a:r>
            <a:r>
              <a:rPr lang="nl-BE" dirty="0" smtClean="0"/>
              <a:t>)</a:t>
            </a:r>
            <a:endParaRPr lang="nl-BE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539552" y="1899672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836912">
                <a:tc>
                  <a:txBody>
                    <a:bodyPr/>
                    <a:lstStyle/>
                    <a:p>
                      <a:r>
                        <a:rPr lang="nl-BE" sz="2400" dirty="0" smtClean="0"/>
                        <a:t>Begin</a:t>
                      </a:r>
                    </a:p>
                    <a:p>
                      <a:r>
                        <a:rPr lang="nl-BE" sz="2400" dirty="0" smtClean="0"/>
                        <a:t>Continue</a:t>
                      </a:r>
                    </a:p>
                    <a:p>
                      <a:r>
                        <a:rPr lang="nl-BE" sz="2400" dirty="0" err="1" smtClean="0"/>
                        <a:t>Hate</a:t>
                      </a:r>
                      <a:endParaRPr lang="nl-BE" sz="2400" dirty="0" smtClean="0"/>
                    </a:p>
                    <a:p>
                      <a:r>
                        <a:rPr lang="nl-BE" sz="2400" dirty="0" smtClean="0"/>
                        <a:t>(</a:t>
                      </a:r>
                      <a:r>
                        <a:rPr lang="nl-BE" sz="2400" dirty="0" err="1" smtClean="0"/>
                        <a:t>would</a:t>
                      </a:r>
                      <a:r>
                        <a:rPr lang="nl-BE" sz="2400" dirty="0" smtClean="0"/>
                        <a:t>)</a:t>
                      </a:r>
                      <a:r>
                        <a:rPr lang="nl-BE" sz="2400" baseline="0" dirty="0" smtClean="0"/>
                        <a:t> </a:t>
                      </a:r>
                      <a:r>
                        <a:rPr lang="nl-BE" sz="2400" baseline="0" dirty="0" err="1" smtClean="0"/>
                        <a:t>l</a:t>
                      </a:r>
                      <a:r>
                        <a:rPr lang="nl-BE" sz="2400" dirty="0" err="1" smtClean="0"/>
                        <a:t>ike</a:t>
                      </a:r>
                      <a:r>
                        <a:rPr lang="nl-BE" sz="2400" dirty="0" smtClean="0"/>
                        <a:t> </a:t>
                      </a:r>
                    </a:p>
                    <a:p>
                      <a:r>
                        <a:rPr lang="nl-BE" sz="2400" dirty="0" smtClean="0"/>
                        <a:t>(</a:t>
                      </a:r>
                      <a:r>
                        <a:rPr lang="nl-BE" sz="2400" dirty="0" err="1" smtClean="0"/>
                        <a:t>would</a:t>
                      </a:r>
                      <a:r>
                        <a:rPr lang="nl-BE" sz="2400" dirty="0" smtClean="0"/>
                        <a:t>)</a:t>
                      </a:r>
                      <a:r>
                        <a:rPr lang="nl-BE" sz="2400" baseline="0" dirty="0" smtClean="0"/>
                        <a:t> </a:t>
                      </a:r>
                      <a:r>
                        <a:rPr lang="nl-BE" sz="2400" baseline="0" dirty="0" err="1" smtClean="0"/>
                        <a:t>l</a:t>
                      </a:r>
                      <a:r>
                        <a:rPr lang="nl-BE" sz="2400" dirty="0" err="1" smtClean="0"/>
                        <a:t>ove</a:t>
                      </a:r>
                      <a:endParaRPr lang="nl-BE" sz="2400" dirty="0" smtClean="0"/>
                    </a:p>
                    <a:p>
                      <a:r>
                        <a:rPr lang="nl-BE" sz="2400" dirty="0" err="1" smtClean="0"/>
                        <a:t>Prefer</a:t>
                      </a:r>
                      <a:endParaRPr lang="nl-BE" sz="2400" dirty="0" smtClean="0"/>
                    </a:p>
                    <a:p>
                      <a:r>
                        <a:rPr lang="nl-BE" sz="2400" dirty="0" smtClean="0"/>
                        <a:t>Start</a:t>
                      </a:r>
                    </a:p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sz="2400" dirty="0" err="1" smtClean="0"/>
                        <a:t>doing</a:t>
                      </a:r>
                      <a:endParaRPr lang="nl-BE" sz="2400" dirty="0" smtClean="0"/>
                    </a:p>
                    <a:p>
                      <a:r>
                        <a:rPr lang="nl-BE" sz="2400" dirty="0" smtClean="0"/>
                        <a:t>to do</a:t>
                      </a:r>
                    </a:p>
                    <a:p>
                      <a:r>
                        <a:rPr lang="nl-BE" sz="2400" dirty="0" smtClean="0"/>
                        <a:t>…</a:t>
                      </a:r>
                    </a:p>
                    <a:p>
                      <a:endParaRPr lang="nl-B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283</Words>
  <Application>Microsoft Office PowerPoint</Application>
  <PresentationFormat>Diavoorstelling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Office-thema</vt:lpstr>
      <vt:lpstr>VERB PATTERNS SB p.158</vt:lpstr>
      <vt:lpstr>Verb + -ing</vt:lpstr>
      <vt:lpstr>Dia 3</vt:lpstr>
      <vt:lpstr>Verb + to + infinitive</vt:lpstr>
      <vt:lpstr>Dia 5</vt:lpstr>
      <vt:lpstr>Verb + sb + infinitive</vt:lpstr>
      <vt:lpstr>Dia 7</vt:lpstr>
      <vt:lpstr>Verb + sb + infinitive (no to)</vt:lpstr>
      <vt:lpstr>Verb + -ing or to + infinitive (little or no change in meaning)</vt:lpstr>
      <vt:lpstr>Verb + -ing or to + infinitive (change in meaning)</vt:lpstr>
      <vt:lpstr>Dia 11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PATTERNS</dc:title>
  <dc:creator>Kaat</dc:creator>
  <cp:lastModifiedBy>Kaat</cp:lastModifiedBy>
  <cp:revision>8</cp:revision>
  <dcterms:created xsi:type="dcterms:W3CDTF">2012-05-14T08:27:01Z</dcterms:created>
  <dcterms:modified xsi:type="dcterms:W3CDTF">2012-06-04T13:18:44Z</dcterms:modified>
</cp:coreProperties>
</file>