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3B0A-0447-4BBE-8BE0-84D311BB6494}" type="datetimeFigureOut">
              <a:rPr lang="nl-BE" smtClean="0"/>
              <a:pPr/>
              <a:t>5/06/2012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0507-78F8-4937-A5B8-12846313BA1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3B0A-0447-4BBE-8BE0-84D311BB6494}" type="datetimeFigureOut">
              <a:rPr lang="nl-BE" smtClean="0"/>
              <a:pPr/>
              <a:t>5/06/2012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0507-78F8-4937-A5B8-12846313BA1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3B0A-0447-4BBE-8BE0-84D311BB6494}" type="datetimeFigureOut">
              <a:rPr lang="nl-BE" smtClean="0"/>
              <a:pPr/>
              <a:t>5/06/2012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0507-78F8-4937-A5B8-12846313BA1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3B0A-0447-4BBE-8BE0-84D311BB6494}" type="datetimeFigureOut">
              <a:rPr lang="nl-BE" smtClean="0"/>
              <a:pPr/>
              <a:t>5/06/2012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0507-78F8-4937-A5B8-12846313BA1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3B0A-0447-4BBE-8BE0-84D311BB6494}" type="datetimeFigureOut">
              <a:rPr lang="nl-BE" smtClean="0"/>
              <a:pPr/>
              <a:t>5/06/2012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0507-78F8-4937-A5B8-12846313BA1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3B0A-0447-4BBE-8BE0-84D311BB6494}" type="datetimeFigureOut">
              <a:rPr lang="nl-BE" smtClean="0"/>
              <a:pPr/>
              <a:t>5/06/2012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0507-78F8-4937-A5B8-12846313BA1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3B0A-0447-4BBE-8BE0-84D311BB6494}" type="datetimeFigureOut">
              <a:rPr lang="nl-BE" smtClean="0"/>
              <a:pPr/>
              <a:t>5/06/2012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0507-78F8-4937-A5B8-12846313BA1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3B0A-0447-4BBE-8BE0-84D311BB6494}" type="datetimeFigureOut">
              <a:rPr lang="nl-BE" smtClean="0"/>
              <a:pPr/>
              <a:t>5/06/2012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0507-78F8-4937-A5B8-12846313BA1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3B0A-0447-4BBE-8BE0-84D311BB6494}" type="datetimeFigureOut">
              <a:rPr lang="nl-BE" smtClean="0"/>
              <a:pPr/>
              <a:t>5/06/2012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0507-78F8-4937-A5B8-12846313BA1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3B0A-0447-4BBE-8BE0-84D311BB6494}" type="datetimeFigureOut">
              <a:rPr lang="nl-BE" smtClean="0"/>
              <a:pPr/>
              <a:t>5/06/2012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0507-78F8-4937-A5B8-12846313BA1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3B0A-0447-4BBE-8BE0-84D311BB6494}" type="datetimeFigureOut">
              <a:rPr lang="nl-BE" smtClean="0"/>
              <a:pPr/>
              <a:t>5/06/2012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0507-78F8-4937-A5B8-12846313BA1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13B0A-0447-4BBE-8BE0-84D311BB6494}" type="datetimeFigureOut">
              <a:rPr lang="nl-BE" smtClean="0"/>
              <a:pPr/>
              <a:t>5/06/2012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0507-78F8-4937-A5B8-12846313BA1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cndp.fr/crdp-dijon/-Clic-imag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nl-BE" sz="4800" dirty="0" err="1" smtClean="0"/>
              <a:t>Opposites</a:t>
            </a:r>
            <a:r>
              <a:rPr lang="nl-BE" sz="4800" dirty="0" smtClean="0"/>
              <a:t> </a:t>
            </a:r>
            <a:br>
              <a:rPr lang="nl-BE" sz="4800" dirty="0" smtClean="0"/>
            </a:br>
            <a:r>
              <a:rPr lang="nl-BE" sz="4800" dirty="0" err="1" smtClean="0"/>
              <a:t>Comparatives</a:t>
            </a:r>
            <a:r>
              <a:rPr lang="nl-BE" sz="4800" dirty="0" smtClean="0"/>
              <a:t> / </a:t>
            </a:r>
            <a:r>
              <a:rPr lang="nl-BE" sz="4800" dirty="0" err="1" smtClean="0"/>
              <a:t>Superlatives</a:t>
            </a:r>
            <a:endParaRPr lang="nl-BE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4608512"/>
          </a:xfrm>
        </p:spPr>
        <p:txBody>
          <a:bodyPr/>
          <a:lstStyle/>
          <a:p>
            <a:r>
              <a:rPr lang="nl-BE" sz="2800" dirty="0" err="1" smtClean="0">
                <a:solidFill>
                  <a:schemeClr val="tx1"/>
                </a:solidFill>
              </a:rPr>
              <a:t>Compare</a:t>
            </a:r>
            <a:r>
              <a:rPr lang="nl-BE" sz="2800" dirty="0" smtClean="0">
                <a:solidFill>
                  <a:schemeClr val="tx1"/>
                </a:solidFill>
              </a:rPr>
              <a:t> the </a:t>
            </a:r>
            <a:r>
              <a:rPr lang="nl-BE" sz="2800" dirty="0" err="1" smtClean="0">
                <a:solidFill>
                  <a:schemeClr val="tx1"/>
                </a:solidFill>
              </a:rPr>
              <a:t>pictures</a:t>
            </a:r>
            <a:r>
              <a:rPr lang="nl-BE" sz="2800" dirty="0" smtClean="0">
                <a:solidFill>
                  <a:schemeClr val="tx1"/>
                </a:solidFill>
              </a:rPr>
              <a:t> and </a:t>
            </a:r>
            <a:r>
              <a:rPr lang="nl-BE" sz="2800" dirty="0" err="1" smtClean="0">
                <a:solidFill>
                  <a:schemeClr val="tx1"/>
                </a:solidFill>
              </a:rPr>
              <a:t>use</a:t>
            </a:r>
            <a:r>
              <a:rPr lang="nl-BE" sz="2800" dirty="0" smtClean="0">
                <a:solidFill>
                  <a:schemeClr val="tx1"/>
                </a:solidFill>
              </a:rPr>
              <a:t> </a:t>
            </a:r>
            <a:r>
              <a:rPr lang="nl-BE" sz="2800" dirty="0" err="1" smtClean="0">
                <a:solidFill>
                  <a:schemeClr val="tx1"/>
                </a:solidFill>
              </a:rPr>
              <a:t>comparatives</a:t>
            </a:r>
            <a:r>
              <a:rPr lang="nl-BE" sz="2800" dirty="0" smtClean="0">
                <a:solidFill>
                  <a:schemeClr val="tx1"/>
                </a:solidFill>
              </a:rPr>
              <a:t> </a:t>
            </a:r>
            <a:r>
              <a:rPr lang="nl-BE" sz="2800" dirty="0" err="1" smtClean="0">
                <a:solidFill>
                  <a:schemeClr val="tx1"/>
                </a:solidFill>
              </a:rPr>
              <a:t>or</a:t>
            </a:r>
            <a:r>
              <a:rPr lang="nl-BE" sz="2800" dirty="0" smtClean="0">
                <a:solidFill>
                  <a:schemeClr val="tx1"/>
                </a:solidFill>
              </a:rPr>
              <a:t> </a:t>
            </a:r>
            <a:r>
              <a:rPr lang="nl-BE" sz="2800" dirty="0" err="1" smtClean="0">
                <a:solidFill>
                  <a:schemeClr val="tx1"/>
                </a:solidFill>
              </a:rPr>
              <a:t>superlatives</a:t>
            </a:r>
            <a:r>
              <a:rPr lang="nl-BE" sz="2800" dirty="0" smtClean="0">
                <a:solidFill>
                  <a:schemeClr val="tx1"/>
                </a:solidFill>
              </a:rPr>
              <a:t> to </a:t>
            </a:r>
            <a:r>
              <a:rPr lang="nl-BE" sz="2800" dirty="0" err="1" smtClean="0">
                <a:solidFill>
                  <a:schemeClr val="tx1"/>
                </a:solidFill>
              </a:rPr>
              <a:t>describe</a:t>
            </a:r>
            <a:r>
              <a:rPr lang="nl-BE" sz="2800" dirty="0" smtClean="0">
                <a:solidFill>
                  <a:schemeClr val="tx1"/>
                </a:solidFill>
              </a:rPr>
              <a:t> </a:t>
            </a:r>
            <a:r>
              <a:rPr lang="nl-BE" sz="2800" dirty="0" err="1" smtClean="0">
                <a:solidFill>
                  <a:schemeClr val="tx1"/>
                </a:solidFill>
              </a:rPr>
              <a:t>them</a:t>
            </a:r>
            <a:r>
              <a:rPr lang="nl-BE" sz="2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nl-BE" sz="2800" dirty="0" err="1" smtClean="0">
                <a:solidFill>
                  <a:schemeClr val="tx1"/>
                </a:solidFill>
              </a:rPr>
              <a:t>Make</a:t>
            </a:r>
            <a:r>
              <a:rPr lang="nl-BE" sz="2800" dirty="0" smtClean="0">
                <a:solidFill>
                  <a:schemeClr val="tx1"/>
                </a:solidFill>
              </a:rPr>
              <a:t> at </a:t>
            </a:r>
            <a:r>
              <a:rPr lang="nl-BE" sz="2800" dirty="0" err="1" smtClean="0">
                <a:solidFill>
                  <a:schemeClr val="tx1"/>
                </a:solidFill>
              </a:rPr>
              <a:t>least</a:t>
            </a:r>
            <a:r>
              <a:rPr lang="nl-BE" sz="2800" dirty="0" smtClean="0">
                <a:solidFill>
                  <a:schemeClr val="tx1"/>
                </a:solidFill>
              </a:rPr>
              <a:t> </a:t>
            </a:r>
            <a:r>
              <a:rPr lang="nl-BE" sz="2800" dirty="0" err="1" smtClean="0">
                <a:solidFill>
                  <a:schemeClr val="tx1"/>
                </a:solidFill>
              </a:rPr>
              <a:t>two</a:t>
            </a:r>
            <a:r>
              <a:rPr lang="nl-BE" sz="2800" dirty="0" smtClean="0">
                <a:solidFill>
                  <a:schemeClr val="tx1"/>
                </a:solidFill>
              </a:rPr>
              <a:t> </a:t>
            </a:r>
            <a:r>
              <a:rPr lang="nl-BE" sz="2800" dirty="0" err="1" smtClean="0">
                <a:solidFill>
                  <a:schemeClr val="tx1"/>
                </a:solidFill>
              </a:rPr>
              <a:t>sentences</a:t>
            </a:r>
            <a:r>
              <a:rPr lang="nl-BE" sz="2800" dirty="0" smtClean="0">
                <a:solidFill>
                  <a:schemeClr val="tx1"/>
                </a:solidFill>
              </a:rPr>
              <a:t> </a:t>
            </a:r>
            <a:r>
              <a:rPr lang="nl-BE" sz="2800" dirty="0" err="1" smtClean="0">
                <a:solidFill>
                  <a:schemeClr val="tx1"/>
                </a:solidFill>
              </a:rPr>
              <a:t>for</a:t>
            </a:r>
            <a:r>
              <a:rPr lang="nl-BE" sz="2800" dirty="0" smtClean="0">
                <a:solidFill>
                  <a:schemeClr val="tx1"/>
                </a:solidFill>
              </a:rPr>
              <a:t> </a:t>
            </a:r>
            <a:r>
              <a:rPr lang="nl-BE" sz="2800" dirty="0" err="1" smtClean="0">
                <a:solidFill>
                  <a:schemeClr val="tx1"/>
                </a:solidFill>
              </a:rPr>
              <a:t>each</a:t>
            </a:r>
            <a:r>
              <a:rPr lang="nl-BE" sz="2800" dirty="0" smtClean="0">
                <a:solidFill>
                  <a:schemeClr val="tx1"/>
                </a:solidFill>
              </a:rPr>
              <a:t> </a:t>
            </a:r>
            <a:r>
              <a:rPr lang="nl-BE" sz="2800" dirty="0" smtClean="0">
                <a:solidFill>
                  <a:schemeClr val="tx1"/>
                </a:solidFill>
              </a:rPr>
              <a:t>picture.</a:t>
            </a:r>
          </a:p>
          <a:p>
            <a:endParaRPr lang="nl-BE" sz="1100" dirty="0" smtClean="0">
              <a:hlinkClick r:id="rId2"/>
            </a:endParaRPr>
          </a:p>
          <a:p>
            <a:r>
              <a:rPr lang="nl-BE" sz="1100" dirty="0" smtClean="0">
                <a:hlinkClick r:id="rId2"/>
              </a:rPr>
              <a:t>http</a:t>
            </a:r>
            <a:r>
              <a:rPr lang="nl-BE" sz="1100" dirty="0" smtClean="0">
                <a:hlinkClick r:id="rId2"/>
              </a:rPr>
              <a:t>://www.cndp.fr/crdp-dijon/-</a:t>
            </a:r>
            <a:r>
              <a:rPr lang="nl-BE" sz="1100" dirty="0" smtClean="0">
                <a:hlinkClick r:id="rId2"/>
              </a:rPr>
              <a:t>Clic-images</a:t>
            </a:r>
            <a:endParaRPr lang="nl-BE" sz="11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Écouter quelqu'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725144"/>
            <a:ext cx="2182623" cy="184956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cndp.fr/crdp-dijon/local/cache-vignettes/L540xH705/gif_neuf_use-553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3264"/>
            <a:ext cx="5074266" cy="643609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ndp.fr/crdp-dijon/local/cache-vignettes/L540xH768/gif_nuit_jour_pluie-c3a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35696" y="-531440"/>
            <a:ext cx="5328592" cy="763284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ndp.fr/crdp-dijon/local/cache-vignettes/L540xH651/gif_propre_sale-3616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09778" y="-109540"/>
            <a:ext cx="5852438" cy="712879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ndp.fr/crdp-dijon/local/cache-vignettes/L540xH717/gif_vrai_faux-c84e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143500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cndp.fr/crdp-dijon/local/cache-vignettes/L540xH685/gif_beau_laid-2-7aaf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78605" y="-286318"/>
            <a:ext cx="5358687" cy="717269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ndp.fr/crdp-dijon/local/cache-vignettes/L540xH564/gif_gentil_mechant-9336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36254" y="204106"/>
            <a:ext cx="5143500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ndp.fr/crdp-dijon/local/cache-vignettes/L540xH578/gif_grand_petit-70db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20688"/>
            <a:ext cx="5143500" cy="550545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ndp.fr/crdp-dijon/IMG/gif_gros_pet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36031" y="-391815"/>
            <a:ext cx="6219825" cy="752475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ndp.fr/crdp-dijon/local/cache-vignettes/L540xH797/haut-bas-c508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634894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ndp.fr/crdp-dijon/local/cache-vignettes/L540xH692/gif_heureux_malheureux-847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11524" y="-31204"/>
            <a:ext cx="5143500" cy="65913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ndp.fr/crdp-dijon/local/cache-vignettes/L540xH765/gif_jeune_age-d82a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0054"/>
            <a:ext cx="4882600" cy="662131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ndp.fr/crdp-dijon/local/cache-vignettes/L540xH821/lourd-leger-24e5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5880"/>
            <a:ext cx="4999484" cy="64658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</Words>
  <Application>Microsoft Office PowerPoint</Application>
  <PresentationFormat>Diavoorstelling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Opposites  Comparatives / Superlatives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Opposites / Comparatives</dc:title>
  <dc:creator>Kaat</dc:creator>
  <cp:lastModifiedBy>Kaat</cp:lastModifiedBy>
  <cp:revision>4</cp:revision>
  <dcterms:created xsi:type="dcterms:W3CDTF">2012-06-05T11:43:01Z</dcterms:created>
  <dcterms:modified xsi:type="dcterms:W3CDTF">2012-06-05T12:06:43Z</dcterms:modified>
</cp:coreProperties>
</file>