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6" r:id="rId21"/>
    <p:sldId id="301" r:id="rId22"/>
    <p:sldId id="305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4B0D-6D62-412A-B388-3E12796466A9}" type="datetimeFigureOut">
              <a:rPr lang="nl-BE" smtClean="0"/>
              <a:pPr/>
              <a:t>6/06/2012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BD81-48C8-4D14-B66B-7E9FAA97012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nl-BE" dirty="0" smtClean="0"/>
              <a:t>House and </a:t>
            </a:r>
            <a:r>
              <a:rPr lang="nl-BE" dirty="0" smtClean="0"/>
              <a:t>Furniture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Afbeelding 3" descr="h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020022" cy="439623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8.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617/gif_fenetre-d7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855468" cy="511256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9.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452xH915/gif_porte-a01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74784"/>
            <a:ext cx="2736304" cy="55391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/>
          <a:lstStyle/>
          <a:p>
            <a:r>
              <a:rPr lang="nl-BE" dirty="0" smtClean="0"/>
              <a:t>10.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866/gif_armoire-d55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3410818" cy="53571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11.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473/gif_bureau-2-65d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5040561" cy="48783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12.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IMG/gif_cana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11760" y="-459430"/>
            <a:ext cx="4464496" cy="835292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13.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68052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821/gif_chaise-f45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278" y="1484784"/>
            <a:ext cx="3426886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/>
          <a:lstStyle/>
          <a:p>
            <a:r>
              <a:rPr lang="nl-BE" dirty="0" smtClean="0"/>
              <a:t>14.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750/gif_table-7c6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27745" y="300646"/>
            <a:ext cx="4824538" cy="70487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15.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28xH915/gif_lit-4d9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7122" y="73238"/>
            <a:ext cx="4896546" cy="7719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16.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326xH914/gif_tapis-29b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2941" y="-622622"/>
            <a:ext cx="3960441" cy="84632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/>
          <a:lstStyle/>
          <a:p>
            <a:r>
              <a:rPr lang="nl-BE" dirty="0" smtClean="0"/>
              <a:t>17.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484xH915/gif_gaziniere-151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1262" y="-290942"/>
            <a:ext cx="4608513" cy="830398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ndp.fr/crdp-dijon/local/cache-vignettes/L540xH753/gif_maison-2-e6d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03387" y="-499131"/>
            <a:ext cx="5537225" cy="777686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18.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Afbeelding 3" descr="gif_cuire-au-four-1e7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1412776"/>
            <a:ext cx="5143500" cy="49685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19.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789/gif_four-6f9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7743" y="116631"/>
            <a:ext cx="4752528" cy="74888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20.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Afbeelding 3" descr="gif_refrigerateur-1834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1340767"/>
            <a:ext cx="5143500" cy="495525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21.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754/gif_television-355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43873"/>
            <a:ext cx="4065120" cy="54701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r>
              <a:rPr lang="nl-BE" dirty="0" smtClean="0"/>
              <a:t>22.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468xH915/gif_lecteur_dvd-ee1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6744" y="-324416"/>
            <a:ext cx="4680520" cy="82989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/>
          <a:lstStyle/>
          <a:p>
            <a:r>
              <a:rPr lang="nl-BE" dirty="0" smtClean="0"/>
              <a:t>23.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4" descr="http://www.cndp.fr/crdp-dijon/local/cache-vignettes/L540xH675/gif_ordinateur-2-f58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74020" y="682364"/>
            <a:ext cx="4968550" cy="657339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1.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708/gif_cuisine-f0d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14007" y="42377"/>
            <a:ext cx="4141068" cy="76019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2.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764/gif_salle_a_manger-b2b6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0428" y="93948"/>
            <a:ext cx="4783460" cy="72771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3.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759/gif_salon-1d87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7725" y="8619"/>
            <a:ext cx="4680520" cy="72008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4.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883/gif_chambre-6ef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5198" y="-560264"/>
            <a:ext cx="4752528" cy="84105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5.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863/gif_salle_de_bains-2f6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3693" y="-350543"/>
            <a:ext cx="4668621" cy="78488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6.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4" descr="http://www.cndp.fr/crdp-dijon/local/cache-vignettes/L540xH664/gif_toilettes-fca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3756" y="364636"/>
            <a:ext cx="4645882" cy="65981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7.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Picture 2" descr="http://www.cndp.fr/crdp-dijon/local/cache-vignettes/L540xH643/gif_garage-20f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9712" y="260648"/>
            <a:ext cx="5040560" cy="70567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</Words>
  <Application>Microsoft Office PowerPoint</Application>
  <PresentationFormat>Diavoorstelling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House and Furniture</vt:lpstr>
      <vt:lpstr>Dia 2</vt:lpstr>
      <vt:lpstr>1.</vt:lpstr>
      <vt:lpstr>2. </vt:lpstr>
      <vt:lpstr>3. 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and furniture</dc:title>
  <dc:creator>Kaat</dc:creator>
  <cp:lastModifiedBy>Kaat</cp:lastModifiedBy>
  <cp:revision>11</cp:revision>
  <dcterms:created xsi:type="dcterms:W3CDTF">2012-06-06T13:53:25Z</dcterms:created>
  <dcterms:modified xsi:type="dcterms:W3CDTF">2012-06-06T19:32:55Z</dcterms:modified>
</cp:coreProperties>
</file>