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0" r:id="rId5"/>
    <p:sldId id="261" r:id="rId6"/>
    <p:sldId id="262" r:id="rId7"/>
    <p:sldId id="265" r:id="rId8"/>
    <p:sldId id="263" r:id="rId9"/>
    <p:sldId id="266" r:id="rId10"/>
    <p:sldId id="267" r:id="rId11"/>
    <p:sldId id="268" r:id="rId12"/>
    <p:sldId id="276" r:id="rId13"/>
    <p:sldId id="269" r:id="rId14"/>
    <p:sldId id="270" r:id="rId15"/>
    <p:sldId id="271" r:id="rId16"/>
    <p:sldId id="278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E5C-B9C6-4545-B13A-632988697DB2}" type="datetimeFigureOut">
              <a:rPr lang="nl-BE" smtClean="0"/>
              <a:pPr/>
              <a:t>9/03/2013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77E-FD3A-4264-A510-CE9F7F7FFB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E5C-B9C6-4545-B13A-632988697DB2}" type="datetimeFigureOut">
              <a:rPr lang="nl-BE" smtClean="0"/>
              <a:pPr/>
              <a:t>9/03/2013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77E-FD3A-4264-A510-CE9F7F7FFB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E5C-B9C6-4545-B13A-632988697DB2}" type="datetimeFigureOut">
              <a:rPr lang="nl-BE" smtClean="0"/>
              <a:pPr/>
              <a:t>9/03/2013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77E-FD3A-4264-A510-CE9F7F7FFB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E5C-B9C6-4545-B13A-632988697DB2}" type="datetimeFigureOut">
              <a:rPr lang="nl-BE" smtClean="0"/>
              <a:pPr/>
              <a:t>9/03/2013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77E-FD3A-4264-A510-CE9F7F7FFB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E5C-B9C6-4545-B13A-632988697DB2}" type="datetimeFigureOut">
              <a:rPr lang="nl-BE" smtClean="0"/>
              <a:pPr/>
              <a:t>9/03/2013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77E-FD3A-4264-A510-CE9F7F7FFB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E5C-B9C6-4545-B13A-632988697DB2}" type="datetimeFigureOut">
              <a:rPr lang="nl-BE" smtClean="0"/>
              <a:pPr/>
              <a:t>9/03/2013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77E-FD3A-4264-A510-CE9F7F7FFB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E5C-B9C6-4545-B13A-632988697DB2}" type="datetimeFigureOut">
              <a:rPr lang="nl-BE" smtClean="0"/>
              <a:pPr/>
              <a:t>9/03/2013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77E-FD3A-4264-A510-CE9F7F7FFB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E5C-B9C6-4545-B13A-632988697DB2}" type="datetimeFigureOut">
              <a:rPr lang="nl-BE" smtClean="0"/>
              <a:pPr/>
              <a:t>9/03/2013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77E-FD3A-4264-A510-CE9F7F7FFB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E5C-B9C6-4545-B13A-632988697DB2}" type="datetimeFigureOut">
              <a:rPr lang="nl-BE" smtClean="0"/>
              <a:pPr/>
              <a:t>9/03/2013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77E-FD3A-4264-A510-CE9F7F7FFB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E5C-B9C6-4545-B13A-632988697DB2}" type="datetimeFigureOut">
              <a:rPr lang="nl-BE" smtClean="0"/>
              <a:pPr/>
              <a:t>9/03/2013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77E-FD3A-4264-A510-CE9F7F7FFB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E5C-B9C6-4545-B13A-632988697DB2}" type="datetimeFigureOut">
              <a:rPr lang="nl-BE" smtClean="0"/>
              <a:pPr/>
              <a:t>9/03/2013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F77E-FD3A-4264-A510-CE9F7F7FFB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8E5C-B9C6-4545-B13A-632988697DB2}" type="datetimeFigureOut">
              <a:rPr lang="nl-BE" smtClean="0"/>
              <a:pPr/>
              <a:t>9/03/2013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BF77E-FD3A-4264-A510-CE9F7F7FFB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nl-BE" dirty="0" smtClean="0"/>
              <a:t>FOOD (3)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5" name="Afbeelding 4" descr="gif_cuisinier-b062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196752"/>
            <a:ext cx="2907158" cy="551723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BE" dirty="0" smtClean="0"/>
              <a:t>8. </a:t>
            </a:r>
            <a:r>
              <a:rPr lang="nl-BE" dirty="0" err="1" smtClean="0"/>
              <a:t>boiled</a:t>
            </a:r>
            <a:r>
              <a:rPr lang="nl-BE" dirty="0" smtClean="0"/>
              <a:t> </a:t>
            </a:r>
            <a:r>
              <a:rPr lang="nl-BE" dirty="0" err="1" smtClean="0"/>
              <a:t>egg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2530" name="Picture 2" descr="http://www.cndp.fr/crdp-dijon/local/cache-vignettes/L540xH354/oeuf-coque-4a8b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821242" cy="381614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BE" dirty="0" smtClean="0"/>
              <a:t>9. </a:t>
            </a:r>
            <a:r>
              <a:rPr lang="nl-BE" dirty="0" err="1" smtClean="0"/>
              <a:t>scrambled</a:t>
            </a:r>
            <a:r>
              <a:rPr lang="nl-BE" dirty="0" smtClean="0"/>
              <a:t> </a:t>
            </a:r>
            <a:r>
              <a:rPr lang="nl-BE" dirty="0" err="1" smtClean="0"/>
              <a:t>egg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3554" name="Picture 2" descr="http://www.cndp.fr/crdp-dijon/local/cache-vignettes/L540xH718/gif_omelette-5dc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31393" y="601055"/>
            <a:ext cx="4495428" cy="6838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BE" dirty="0" smtClean="0"/>
              <a:t>10. </a:t>
            </a:r>
            <a:r>
              <a:rPr lang="nl-BE" dirty="0" err="1" smtClean="0"/>
              <a:t>sausages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http://t1.gstatic.com/images?q=tbn:ANd9GcSJr_2ZAUcbg2ycldMeHzJnx3yGj9Ez6NRG_5yop4fp-VCKQ14w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82344" y="1711353"/>
            <a:ext cx="3312368" cy="501947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BE" dirty="0" smtClean="0"/>
              <a:t>11.croissants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4578" name="Picture 2" descr="http://www.cndp.fr/crdp-dijon/local/cache-vignettes/L540xH602/gif_croissants-5500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80908" y="1195556"/>
            <a:ext cx="5038167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BE" dirty="0" smtClean="0"/>
              <a:t>12. baguette / </a:t>
            </a:r>
            <a:r>
              <a:rPr lang="nl-BE" dirty="0" err="1" smtClean="0"/>
              <a:t>French</a:t>
            </a:r>
            <a:r>
              <a:rPr lang="nl-BE" dirty="0" smtClean="0"/>
              <a:t> </a:t>
            </a:r>
            <a:r>
              <a:rPr lang="nl-BE" dirty="0" err="1" smtClean="0"/>
              <a:t>bread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5602" name="Picture 2" descr="http://www.cndp.fr/crdp-dijon/local/cache-vignettes/L540xH863/gif_baguette_pain-2877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54888" y="57481"/>
            <a:ext cx="5013176" cy="801179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BE" dirty="0" smtClean="0"/>
              <a:t>13. (a </a:t>
            </a:r>
            <a:r>
              <a:rPr lang="nl-BE" dirty="0" err="1" smtClean="0"/>
              <a:t>loaf</a:t>
            </a:r>
            <a:r>
              <a:rPr lang="nl-BE" dirty="0" smtClean="0"/>
              <a:t> of) </a:t>
            </a:r>
            <a:r>
              <a:rPr lang="nl-BE" dirty="0" err="1" smtClean="0"/>
              <a:t>bread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6626" name="Picture 2" descr="http://www.cndp.fr/crdp-dijon/local/cache-vignettes/L469xH914/gif_pain-4c46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70833" y="301575"/>
            <a:ext cx="4467225" cy="769774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14. toast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3794" name="Picture 2" descr="http://tell.fll.purdue.edu/JapanProj/FLClipart/Nouns/food&amp;drink/toa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219825" cy="447675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BE" dirty="0" smtClean="0"/>
              <a:t>15. </a:t>
            </a:r>
            <a:r>
              <a:rPr lang="nl-BE" dirty="0" err="1" smtClean="0"/>
              <a:t>butter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7650" name="Picture 2" descr="http://www.cndp.fr/crdp-dijon/local/cache-vignettes/L532xH915/gif_beurre-2-bc2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8350" y="57994"/>
            <a:ext cx="5067300" cy="82089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BE" dirty="0" smtClean="0"/>
              <a:t>16. </a:t>
            </a:r>
            <a:r>
              <a:rPr lang="nl-BE" dirty="0" err="1" smtClean="0"/>
              <a:t>marmalade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8674" name="Picture 2" descr="http://www.cndp.fr/crdp-dijon/local/cache-vignettes/L540xH588/gif_confiture-f12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416072" cy="48086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BE" dirty="0" smtClean="0"/>
              <a:t>17. </a:t>
            </a:r>
            <a:r>
              <a:rPr lang="nl-BE" dirty="0" err="1" smtClean="0"/>
              <a:t>cheese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9698" name="Picture 2" descr="http://www.cndp.fr/crdp-dijon/local/cache-vignettes/L432xH915/gif_fromage-8934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21158" y="383298"/>
            <a:ext cx="3773691" cy="79928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English</a:t>
            </a:r>
            <a:r>
              <a:rPr lang="nl-BE" dirty="0" smtClean="0"/>
              <a:t> </a:t>
            </a:r>
            <a:r>
              <a:rPr lang="nl-BE" dirty="0" err="1" smtClean="0"/>
              <a:t>breakfast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2770" name="AutoShape 2" descr="data:image/jpeg;base64,/9j/4AAQSkZJRgABAQAAAQABAAD/2wCEAAkGBhMSERUUExMWFRUWFxgXFxgYFxcWGBcXFxgYFBgUGRgYHCYfFxkkGRcXHy8gIycpLCwsFR4xNTAqNSYsLCkBCQoKDgwOGg8PGiwkHCQtLCwsLC0sLCosLCwsLCwpLCwqLCwsLCwsLCwsLCwsLCwsLCksLCosLCwsLCwsKSwsLP/AABEIALgBEQMBIgACEQEDEQH/xAAbAAABBQEBAAAAAAAAAAAAAAAFAAIDBAYBB//EAD0QAAEDAgQDBgUCBQMDBQAAAAEAAhEDIQQFEjFBUWEGEyJxgZEyobHR8MHhFCNCUvEHYnIzktIVFiSCsv/EABoBAAIDAQEAAAAAAAAAAAAAAAMEAAECBQb/xAAuEQACAgICAgAEBQMFAAAAAAAAAQIRAyESMQRBEyJRYQUycZHxgaHBFDNSseH/2gAMAwEAAhEDEQA/APRl0BIBdLgEYGdXC7kuXKcGrNkGwuhqeAlCog2FzSocvxzazXOb/TUqUz/ypvdTP0n1VPNu02GoHRUqgOM2aNbm23IEx6rLkkrbNwhKbqKthG0xxVfF46lT/wCpUYz/AJODfqV59nnbXEPpOaxrSQSBUpgh72f0uDHXpnmGknlCy2W1nSHPeXl3ik3Ingev3SeXy1CNx2dPxfw2WWfCdxdX1/H+T20OkSLg8VwhY3IMxqMB0yWxJG4bwnpf6qrj+3rhIaLiyFj/ABCE43Tv6F5fwzLjnxW19TcPdG6pYjNKbd3BYPD5/Vr/ABugeagzag4DVTd3giTzb5qpea26iv3Lh+Hq/nkbDEdpWDaFWHaXyWTyrN6dMangOPI3UmJoNdSfV16CTLWDbyjdKyz5W+xpeJij6NbTz4Ha5UjM4YbOBaeoXn2TYt5JZqDSRAJR3EZsTSbh6rQ17TIqyTIiAPJT4+WLqypeHiNYK7SJBCaTKxmCzEMqd1Vj/kD8wVO/PHUe8YHGoB8Dv3Rl5cunEA/BXpmoJTCUJyrtGa5aNERYmDdHcfSDXWuIB9xMI2PyIzddMWzeNLF2VSU0p0ppTIsMJXNS64JpUIWMNj3sMtcR+ckewPazhVHqPsswlKtSa6MuKZ6Lh8UyoJY4FSLzvD4tzDLSQei0WXdqQbVRH+4fqEaORPsG4UaEhcKbTqhwkEEHiE5FMDUl1cKsoSSakrIBqGIL7iw5/ZWmMTWwFx+JAQjZOEjUAQfGZ6xnFZLMf9R2gkMaXRuZAHvxQ5ZIx7C48E8n5Ub6vi2wRMdRuOoXn3bP/U99Evo0WgOFu9mYsDAEQHTN/kheK7dh7SdL+kQ6Ty3Cx2O1VD3jnhu8BvidI5k7G/AIMstjOPxZd9v91/X0X8hzP43vqkOLnOguuXOu5997+58rtw+K1veZ/qjeSYk6j1JJ9kKxFYNa0NPiGx3dfcOn4hJO/BQYak4vOohs3IAjfhHBLTxxkm+h/BnyYMkMdcq+/wCuv6dmxw1VWcRl4LTUbYi5/wBw/wDL6oDl9BrXSJnzP0mFr8PmhdhzQIbp1a5jxTGnTPKLrkzqEu9Hp+U3FSaSf63/AIRN2bzk0Z3h3heBHiYbFtxYoHjKwZXdUbxPw778irlKkzUzcNdax9ePFQZnQ7jElpGtj7tJG4Ny30VYb79CflOPKq2x9PAtxNWWDu2xLxO55iNlPmeXuw8UtZ0VGBwNjN7gx1CgzUUcO5jqeoCoPGzxWjiE7MMK4AVaTamggatWw/WEb2Ip9bKHfBrTTe0Ecxv5gqsGknw7dSitHJu98YewkXLLj0BUeLpioxvd0wCJmCAYHMK7Rrkl0UcMxrnRB1naDHqjuDy91OqG1wKgc2WkeMafTZBMuwbnHXUp1NIFiAf0U1XFPpHXJcwkQSbt6FSSb0jLkNzHDmlVcdBLJ8JIO3K6Ivo1K1ACnSh28iBbylTPzGnjabKd21A67+bY+HqZTcZSr4Co2SHhzdTT8NtrhVb19SrvXsGYbMalBxaRoc3geiN5Vn9dxD9IcYiAeG928UzM8f8AxLmVDSa3whrnPaYeZNyYgGDHoquLod0GEUzTe4+EtM03Dj5FRv8A49kpNVJHoWUvp4hoL2Bpkg2LSDE/qqGMwha8gNMTZUKmK7qlTqVagDy3waYJcJiHexRKhi3OaHh0g2McE3hztVGfZy/I8evnh0VquGc34mkSoSEfpYvwumHN4SJVbH5c0t109v6hvp6+SeUkxEDkLkJ7gmlWQalKRTSoQv5fmz6R8JtxB2K1uXZqysLGHcWnf9wsFKko4gtILTBC3GbiZcbPRSUiUHybPxV8L7P+Tv3RZMxkntAWqOri5C6tWUAsTiWgXQHMcxAFiUCr5g525KF43MNIJJMC5iSkpZfoMxxkWe5wSXMB/o1H1dpA8rH5LF4LCOrVBTdUAYJLnuPha0S4km52HU8pmDYzfMA+rqaSJYGEGxFySD8uKHVpFzPWLAeywlu2FlNyhxiugpi8ya4xTGmmyzAQASLDU4D+ogCfKJMSoaeKaZD5vERtvefTb90PD+p9yud76+36Ibimzo4ZyxQpk2GrAG2/PfrvwU0y4Om836jZR022gN8oP3lTPqNa4tbS1EGJdU3IkGAAIBOwklTjZl54RVSj99UEsHX6/g4Ir/EGA1oJJ4f1D03QXJaD8QXU2UWl0GANTnRBJI1VGgjynbZMqUmuf/LDg0i+sw4VAd2uAnTsRN/klZePBv5mPw8/LJpY4d/X+TaZPiaW1YnTBgiLOglpM8JF1SxuaVe/LJc7R8PQfp+yqYDDzpLruEceoM+cgX6I1QwLXPL9Ac487z78Uh8sHxOhOE8i+I419i5jsca+GY0BrqjHh4uNtJBAJ43FuiA1O0lR7msjSw8BefzkpM2xuHGlrWubUDwHhshum8hwmxmPmiWPy8VaVOsx5DWmHi0ibAj1RNJJM5ySvr2T5xVouw9JmlzK0/FpIGiNrfESeHBDsfgBToN8Z7xxAAmxHkNkd7xuGosfXcKtB506bawQJ24eazOVYcYivqc5+iSG3Ex+QrWo2zK30HspyuoylUqtqyabS9zeGkQTBnqheZ4T+NcHMa1lvFffqQOKsdp8C/BVGh+p1Go3UzULWiQeDoke6dkuZUKvh7uCf6qYhw9rFSnBkXzLl2A3YB+FcQKg1N8UcxxU+Y5tVqFtWs5zwGhjSdmgbDoE3OsA5pGrVqO87wlhDT06HUyeHGVrl7Zvj7DmRZu2rTfTe1zmOaRad4lu3+4BZ849zHBlQXbsHXA8uCv5JQaxxDy9gmw2t6i6WNwRFfWwGs0DoS3osKlaMvsIfxeGq0SarR3oILY8JdcAi3S/oimSYt7WljNBaXAjVJcACbWsd4KC62YrTMU2tPMB3L0Cnr0RhcUGMqOdDWOIO7SRqAmPEIgz1VU0rT6Iqa4s1T2Fpi4sDHpP2Kkw2L0mZj82PRcdjHOpsqRbUZGloAcABaP9unhxVQv58V0YS5Rs4uSHGTRfx2AD2GowRHxNH1HRBKjoFzA6o1RzRlGmXOdYCXHoPrPLovIe1Pa91eq7Q3SyXQ3hpm3rCOpWvuDjC/0NHmnbShSkNmo4cG2H/d9pUWXdtKdR0OaWWmZB9PP7Lz0GTutM3tR3Qlv/AFO9FUT4pf44LpMEHvKgI494eQghaVmtzDO2UbODg/8AsIggxN523Q2n2jcQTLRHDTP1lAcY51QmpUMl51E7XJ1GBsBJUGiRbb0S8psZhjibjJM4ZVd/1QHGI2DQR5C02W+yXOdf8upao21+MfqvB6NGowtLA7Vw3kQJn2v6L1TFHSKbxUD36RqcyQAdgL8iCPQI2GbWwfkYl6NzrXVj/wD3RV5pJn4qEfhsxNesAJJgLL5nVc51zbgf0H3U+Z1HvedTT3THAaZjWR15ffdUHkEPPEAmOEH/AMSQY8+SSf8AcfxySTctL+7/APBUKbBs1X6OH1+FrdRgmALwAXE+gEqjRwz3OhpEbEn6RxKsVxVojU0kGPiaSIBBB22sY34pSVc6bO9gaeJcY6/TQGzSg1pBbsdx16LmDy/Ubn0Ca+pqdfzRGq1pJ07cPZMuTjGhZ4lKTa/YtUaNOm4FwIIcwiQZ0xrJHMWcPZQuyV7yXBoAGwnUSeJlPp4FpA3Di03DubnNgtMi48vmjuRZRUfVawV3NDjEENc32cg5J1Si9sX8fFkbbmvkV9V6v67pGTGJcHRJB29OIRGlUaI08gpf9RMmGExjmB2oA7wBuA4TFpg8EJw2IWpwuJ0PHyR5d/wzSYHEX3Xo3ZTF4MUZrRrMg6v7TYELyWhiEVpY4kAEmBsCTad45JL/AG5cqs6mTGs8ONtfoFe1OHpd/Y+F4mxuQDAk89MeyN0G0qWCfpJAfFNzXEunXJDhbcEA9YXnudZk4vGmIaI9Vquy2OaGt1umIn9gqkmkpM5WZLk4xfRYxeWOq4Uhr2PAuSWkERyPDl6oJl1KtQaH925zNw4C3qjeev8A4jEPbhntZS0Na65AqOAkuIHn02UOEx1bBOayp4muHhLbgjyVvS49gU9fdlbFZpUxcCrU0htmgy4NBuYE24KbLcvdRrNpsqtMgHW3hPMb6rJuZYDVUNZlD+VEuAIIB4nS0yB8lHXpsqMmgC2pybN/TmqbvRpdaCWY5TVfiSKTm1NIA1g7mJ03JGobWVahk5rAuaXlw8t+Sfgc+p0sK8Ay8jS0f8rF3oJSyzO3ADQIjifpHFDlKts2lOqQ/Kcy1MdSr3F2wRdpFp5gq5h8odh6FSqx4qNa2TwIvAJHmQmMw7X1HVX+N7jLieJ8hZEe+b3bqcDS6xEbg7id46JR+XFSqnRbx61/UxOV5g0P1FskmSvQKeDw+KoMe1op12OEPFtQ4g8wDELOnKMPqlo0+pI+aMYU6QIKbxTjkba/Zi/lScEq/c0zMpe5kudrO5O5PNxQjNHNpNJNgBJPJXMH2jDBpjosP2+z59ZwosbYQ93PjDTwi0+i6y48dHGSlKewH2n7Zlw7umYbvt6S48fLgshqJ6yreJw4Jj+qLc58lXoUQTDrEcIvbfyiyLjqjeRNaXRHRaSbb+oTHNOtoJmSFcrOAH55qnhjqqt6H7rV3sy4qOjT6JY0TJj26BMZSi03TXVdA89rpge03Nz5pWQ5BGjyCo0OaW1C2o34XgXaRxgm8cPstZnNMsa1w+GpUe6WkkBzmio5pn4TtsT8J24h+zvZ93dtxQENbeNUOcBDXRYgfFF+cq/2na2nWZSECf5gjUbODiGy5xIjVccSZ5I2BSUXYLO4t6K3epKvKS2LUAGs1zrbIHCYkoLiMBLyb3mYMT0sNlo8NVpinU1HxDYc0Gq1pMpKc5R6O14/iY8i+df9lnAUwABEQjFDC67NBMCTaYHE+SA0MQjeS50+g/XTcJLS0g7FrrEEcR9khKNzuR3oxcMfGHpaMhn2WCjUlvwu26HiPJV6FZG+1eIDmzwmw95v6rKMrkLpYryYzj5ZrDma9PYfw1aCitDMS24MEbELKsxw5p1XMnAWHvZDl48pMN/qsUY9kvanMDVqCTJFyTcyUKpVyF0NLjc3PNXatdulgbSaxwHicCSXG0OIdZptNuafx40o8TgZfIfxHOI1mNN+ik/jKhMCI842k79QP8qrTP7e/wBPuE4G5Pz4q/hx+hJeZmkq5a+w/WYgmTveZuDx9Z9FwCDIMRyv+8J7pdDidhAuTtJ09BO1uIXWNtY7+24Ee08VsUbY/D42oyCx7hfn04goxgs/a94/iS51oaZgDhNuPy6IC1vlNrA8uHrbdPLZ3J3vImALCOe+w5IcsUZdoJDNODtM9OwjGtwz3UqrtWkm5EFsXbYckuyWXh7YaYqOiHTGknboACvPsBiqmk0wSABMDlb7/NHclz+vQju5DhYHlNpXLyYXB1Z18eT4kLXsc3DjW4EgwTcbGDE+XFE6AAChy7KnaSSIJ/JUxfAg/EDEdEl5CY9DInpF2nXhNqYlUTUTXVUmsaCWWXYkqfCZh4rmSbewgfSEIq11Bhqp1jzTmKNNC+VKUXZrO9FyTAAk9BxWAzXNC5znkfETHXYAegACPdo8yAYKYu5/Ab6f3MexWYzVwAjTHI/outBU6OTBUmwTqkzdXsNWLpDr8ZO87bnjH0VNsSruFENcYMGwJN9+XuJ23CcfQsrUiviqghT5NgwXCeAnzmPt81Txhl0D8hFMgtJ6/RY6gX+bIXsVQi5A6dAOCrBoPCOSu1a4dx91U8G23qlxyLo1fYUNfUFIkkkkhsAgwCdNyNw0jnyKsZyxzcWKbmhr2HS4NLnAjROqSSbgg+KInYcSX+nZ7qjUfoB1Gm0VNOsy5zQ2Gk7tcDdoN9M2F80zHd7jK79WoanQY02LoYQ0Wb4R80zjilC/bFs0uUwt3R5JKLvUlVAjLYp0FVnOEIpjMHKA4uk5pgXlLSxbOv4/k8VTLDKiu4euOJVHB5fUfc+EdV12BMgF3EIUsV9nTj5sa0HH9m34sWmGi3reVFV7BgUw5rjNg5pgEdfFv6H99Vk2KNKjMiSJHUmLH24qgzPiXkObqj6/kXW4/JBbOXJyy5XJIx+Z5W6g3wsm/wDaW/Mm4QmodQ8ViOEfZeh53UD2H+XB6x8uBusTiXEiIRINGMifsG1fF4eVxaLHe/nG6bTcNJ5xA5zNpncQosSC0ypC7UAZmwnpB3+f1Kcj0cnJ+ZiLuHyj2TgE1pIcDvx/PQrrnDjH1A6RZaBjuUH84bKQu34T9ri3CJTABA8reXPp/lOn8m3v+eahDoqAEzblPT5b/nORjLQOJE8Ux0tPiFjJaSLEDYx1upGv1QODYEwIgSdhv+yhAx2Lp/8AyRIn4mm++prvezSeW3ILdty1moQ0T0H6LJ9ki3vi9xDWsDtOoganPtqvEmJv/wAQvRchrDvG1LFtxNjuNx6pPyEmw+K/RWZgnEWaT6IZj8nk7Fp8oWi7V4plNzHgluudhaRx87oRhu0WvwOOpp5pPJXTG8XJfNFmdr4J7eEqm8O/tK9FxWV0n6dDg0kSRcjp5IRiMuLHFrhBH5MoXwI+hj/WNdoxowjzuCAr+HwWngUdNAclWxJ0gnkCfa6NHGkAyeS56Mw/Cd7VdUePCw6W/wD1t8zJ8iEEzVpJPyBWqoGGEk6Q6d/f3JhY7MsUS+Nh6JqFtlSainZWo6RIdx2N5aeHmOYIROu4uaJDW2LmgRpgmfCP6R0mxkWiALJJMzJty8vop6lmgg7zaOQbffmT7egZkrQrGVMpVaniR7A+Bgn8JQbLsN3j4O258h90VxDxcbx7egCHkekjeGPJuRJWIcbmJ5q1gMva9zWhwvxIMTMCA0EnlYTKCV3k7WR/sPhu9xDATEOAPhBBnZkmzSRO++nyCHHHYxKdaNXWouwdJjiXhxpurim+o00qrh3bHshml3eazLQbjuyBqiDmMiZAe8jxOdc7WEcOFyfZHe3GOqMa5kMhvgfEvHic57CAZDTclpERLgEGyq1NvWT7lNNrpCUrsKal1N1JKjJtM07O4anTc4tNhzWBo5Prfqmw6frtKu9pc5cXXMy6YnYAoXSzJ5Ihwa0Ak8zff3MeiBklb0NYIOthWvkbxTLg4dB+fZAsdg6jADp6j3+6NYfO2OMb7CeKdicxE3BFuPRBeRD8MMkBcB2i7sBpBBn4fseI6K7hsdTc6JkG7TaRxgqrnGCp1RIN44NiXbxv0N9+KzmHxJpuh5McHcQevRWlaBy+WVm2p0AXjVJJ+FoLj0jn7LMZzhtL3CdjB3sd0Sw2ZuDQQ68RvEja6fiqjakAzHrvzkIKk4Og+snZisTT6yqrXFq3GJ7Ktc3Ux1/f/wDIVN3Y2qRLW6xEyAdvX0903DPHoQzeM3tGabiug9vz8KeC2JHnHl+FWsb2efT+Jrm8pEA+6HOwrgmVJMQljlHtFh54i33mP0lNNcSBYgQoQ54TDTK1aM0wnhqusX+EW9eAmeQU9PNND2ksBYDcANk+/wBRzVbCmKYHGST6wB9FVcTPOENfMwj+VI0mZ9snPJLW1GAxoDKpYGgSCNLW222EAL0Ls5iGljGlxtpIubxz578V4u1/ArfZFmnhaQZsl/JVJMP4zu7N/mhpVGCnULtBvIN2uj4h77bLODsjVnVQqsqs89Dh5gz8iocRnUyeMKDAdoCwOiL8OiS77Whymlo1GDyrENgvjhs6Z8uaq9uMXWp0WVabwwsMO1CWua7+4ESIdEG3xFU8Dnr6rwXEiLCCR0VPt/igMG5otqc0ekyiQS5KgE7p8ijhO2FV1n0Q7hqpODm+xNvdQZhnpLg13hB3kiYXn56GEby7Airh9XeOLhUiCSQLDT5TJv0TkocdisJcnSRoamJDnRNgOO35KB5zQh35cKtQxpm9iN/NXMTV7xoANxvMfJYrixtSUkCNH5KT61gPP04+6stoEKni+qMpXoBLGo7LuX0f5RdzO35v+6l7oi8R+ilwFJrqYiDHy8lZ7nzQJbYxj1FJAh7TK1v+nb6TXVa1TQNGgDvAS0l+phAG2uCSJIs1/m0U3CcUXAY2iGkczqAGuYsJm7AWtjbj0W4zozOFlPtLmfe1HASDsGzLYmGNLjfUBIINw4H0t4NkQOX6INRl9WTJM6iTeTz90ewrUVO9is9OizCSckrBgXtlg6tKvLmnTEH3J9lSw9fULncAc/DtbyIC9m7S5GKzJAkj5ryjN8nNFxIb4eIi7eZH2WckKDYcpXwWXw658yL+3NaFjyYOnbawnms+yrOkExN2uHXgeiJ4LFOmABqHMn5JCdpnZhLnGx1am+SQ2I3vEDYzPnCz2cZaA88Zva4ErVV3uiHOHSAdyqWZYGW8zEm0AcrHirhKmZyLktmOaHsNibe3kjWX53Ts18sPSzfOx/IVLE0DtB+ih/g+YRpJT7ARTh0a/BVi1zXCHtM3DiLC/l1ui2A7RYd8WLXkmzgTb+4kWEzxWAwL3U3CHENm46He3UK3he0Dqby57A/kdnRMxPoPZCWOnoJKVrZs85xAIgBrh5ArHYzBtI2AjpC0eCzjC4poa6Q8A7mDG4H6WtsqGYZY5o8BLwN73tB4i5+yJbT2L0mjMnBjkk3Bj91cqSdh+fooGVURME4pMixeHhoi/wB5QvFy120GL9TxWgddljBBkSudpsKH0KeIY206HkcyNTZ5bEecrUZ00vqByQtN/QzVR/NX8pzQstwQyouMcjyipKmLwm4u0an/ANV8O6jp44AIA3EFPGIS/wAEb+PZtclzGCL7Kp2xzYVGtaDYEfKVn6WYFu31VatidRuVUMVSsrJlTiRuV7JM6NBxB+B4h3pseu591Rco3MTTSapiabi7QfxWEa4d5TMkmRfcbkeY3634qphsVsUNw+ILTYmPwqbvPESBAPDkhcGtDCyrsMGtKGYx/it6pMrEcfJROBJlVGNMvJktaDmW1GtBEB0ttPAniOZU5rEII2oQ3yVqljJF91iUGGhkVB6niogjcfm3mrj8W3QTxI9uMe6zNN88YCJYQza8fJZ40VKeizgqIHmUXwzFXoUkQpsgI6Fm7YtKSdCSsyerFZ/tNkTajC4C436o6HLlQSIKO1aAp0eHY7AGnUAMaCdzs1x5/wC0/Jc16dpjp9JW47TZCBNpaVgqtN9A6Tdk7/2+fMJHJBnSwZUi2MQ4xBgeUH7qRlTckOd5mJKjNIEAg3iR1jiOia2jMF3oUnVHSWRPsbXy8O8XHkLqjUpdPkjhomI4ch+qo4vBkCePBFiYYIqNg7H6+qjewEdFbAMXUOjhwRATYNqUIMiR14yjOX9oHtGmp/3R9efmoDSngpauFtdabTVMwlTtBHG4IFoew3IDrXlU61AC7hvsdpVXDsLTEkDz26haCthhVpSPTqef5zWK4s03a2ZfE19LhuBsfJWMNi9Gpjhqo1RFRs8JkOHJwMEHmFSxtItJa4KLCVYkHzH2R0rQpkVMHYyjoe5u8EgHmJsfUXUIRw0O9LB4Z+C+/MH2+itYvsTiW0zVFPvKbZk07+7bOA3kwjc49NinCXdaM0kVPiW3iLi7vt6bKMjktGBupIFcb+fZJWQ6U5gJMDioytR2D7P1cRX1tawtpiX6zAggtkWuROyzJ0rLirdASrhCx0Hf73/VS0MLKMdotD8S4UmhrGeAQN9My48ySSrGDy+2yGnoI0rBLcAnjALQDAKWnlvRVZdIzb8CY2SZlzp+GVraeV9FOzLhyUIZluVEwNMjnIt6IxhcDpARingVO3BquJfIHUqSuNYrLMKpRQWkZZT7tJX+4SVmTd6l3UgGU54HCHFHWmdkwnYJqipmWE7xhCwmaZXuCF6OQg2b5Pq8Td0OcbNwlR5XWouok2lnLl1C4yvI8BmY/wAwtRjsBMghZjF5W6m4uZY/VJzx30dDHl9MIYJzhuJV40w8X+iB4PHcDYjgePkrNPtCTANMkeYkdfJBTp0xrbVojzDJSPE34fyUL7r5LcYYMqtHHz3QzH9mjPgb8kRb6BN+mZkMEqcMkoxV7M6BJNz9U45fp4yVC00AMXR0jbgosnzAMfDrA7Tw/OaLYrCniDCz+JonUtIvsKZ3g9QBi/EbxIBWWxFMtK0uU5zod3dU+EjSHcuQPRU83wgN2iykXxf2MTjyVewNh8aWEEbj681tOz/a2hTAc99Rjwdh4m+gPX6rEVKKhIRnCMxP5oG7qZplD6z6j8PVOsybjTJuTpBFyUN7RuwVesHUGGi3SG6RAGoHc+hErMMqKcuniooV7Zhyv0WKmVs+IVWuJOwnrP51T8PhabXHWJtIEWIidz6qKmz8kKaGxuZ2525BatlUSYRzGjUKTOVyb87I7l3a0spGjTpU6THtdq0gySRGrUhWEy59QQ1hjmVoMr7JmxcpTZLSBuAy8udqAgcAtDhsuMbIzg8oa3gr/wDDjkr4meQFp5dG6np4ToifcJdypRLBv8MnCirppJCkqJZXbSTxTU4pp4pq6JZCKabWcGiSp69QMElBq+ILjJ/wrool/iikq8rill0SMJBkWKOZZnpbZ2yCJQtGTfYfFteJBUxWEwuYOYbFaPAZ+11nWK2mZaI86y4HxALM4jDArc1QHtsZWax2ALTYWQpx9m4SMfj8qBuBdD6ofpIbAqD4SdiOS19aghmJwE+aXnCx3FlcQfleLqy3vGFp2n6LTuxxEfqgwqkCHiREe2ygw+bBjSHnVDo63uN0qrgx3WRB6vjWOsbGN0CrhzCYcTxVl5DvhvafJMGGJ3lG5WZUOI7C1BUaQfwIZispDpLd+SOYFrB4SN1FWwndjULjb/K0jNbMPXwZvITBi3tbpcJaNuYWixGHL3WH51VavldTQ4OAAMHYTY7zw8lG/Rtx1fsDVcO14BauU8ic68gAyJO0jhbYq9TyZw2RTD5bU0gCHSZLRY/PdXtdCzlFrZmKeUOk2tt0V+j2ec7ZpK9DwnZqQ3U0NEzp3I4xPNG6OAa3YAeiPBSa2JZHG9Hm2D7CvduIHVaHL+xVNlyNRWvGHXRRRaQKwTRytrdgFZbhoRAU04UlZCm2il3aud2mliyQqFi53atliaWKqLKvdJd2rJaoa1ZrRJMKUQZoVXGY9tMc3clTxuck2ZYc/shZPEqEJa1cvMu/wmrgSJVGh0LqZ6rqossBcSSWzAkpSSUIXcJmz2cbIzh8+Y8Q4JJKdEIsbg2vu0hB6tHgupLEjUWU8RhkEx2CkGySSBJIaxzaKmEqPa/w8NwbegC1VPENLBG53HJJJLfllSOg3yimypjmgFUG45wsT7rqSIiLfZYw+YkA2F1ocpyvv2aqsxwXUlWHeTZnyvlxaCTOzdIf0qzRyqmy4YAkkuhSOLbLGhLu0kloyd7tc7tJJQhzSuQkkqLOJpXUlCDCq1fGMbuQkkqICMX2g4MHqhFbEOeZcZSSULGALqSSyWOC6kkqLGwupJKFn//Z"/>
          <p:cNvSpPr>
            <a:spLocks noChangeAspect="1" noChangeArrowheads="1"/>
          </p:cNvSpPr>
          <p:nvPr/>
        </p:nvSpPr>
        <p:spPr bwMode="auto">
          <a:xfrm>
            <a:off x="63500" y="-847725"/>
            <a:ext cx="260032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2772" name="AutoShape 4" descr="data:image/jpeg;base64,/9j/4AAQSkZJRgABAQAAAQABAAD/2wCEAAkGBhMSERUUExMWFRUWFxgXFxgYFxcWGBcXFxgYFBgUGRgYHCYfFxkkGRcXHy8gIycpLCwsFR4xNTAqNSYsLCkBCQoKDgwOGg8PGiwkHCQtLCwsLC0sLCosLCwsLCwpLCwqLCwsLCwsLCwsLCwsLCwsLCksLCosLCwsLCwsKSwsLP/AABEIALgBEQMBIgACEQEDEQH/xAAbAAABBQEBAAAAAAAAAAAAAAAFAAIDBAYBB//EAD0QAAEDAgQDBgUCBQMDBQAAAAEAAhEDIQQFEjFBUWEGEyJxgZEyobHR8MHhFCNCUvEHYnIzktIVFiSCsv/EABoBAAIDAQEAAAAAAAAAAAAAAAMEAAECBQb/xAAuEQACAgICAgAEBQMFAAAAAAAAAQIRAyESMQRBEyJRYQUycZHxgaHBFDNSseH/2gAMAwEAAhEDEQA/APRl0BIBdLgEYGdXC7kuXKcGrNkGwuhqeAlCog2FzSocvxzazXOb/TUqUz/ypvdTP0n1VPNu02GoHRUqgOM2aNbm23IEx6rLkkrbNwhKbqKthG0xxVfF46lT/wCpUYz/AJODfqV59nnbXEPpOaxrSQSBUpgh72f0uDHXpnmGknlCy2W1nSHPeXl3ik3Ingev3SeXy1CNx2dPxfw2WWfCdxdX1/H+T20OkSLg8VwhY3IMxqMB0yWxJG4bwnpf6qrj+3rhIaLiyFj/ABCE43Tv6F5fwzLjnxW19TcPdG6pYjNKbd3BYPD5/Vr/ABugeagzag4DVTd3giTzb5qpea26iv3Lh+Hq/nkbDEdpWDaFWHaXyWTyrN6dMangOPI3UmJoNdSfV16CTLWDbyjdKyz5W+xpeJij6NbTz4Ha5UjM4YbOBaeoXn2TYt5JZqDSRAJR3EZsTSbh6rQ17TIqyTIiAPJT4+WLqypeHiNYK7SJBCaTKxmCzEMqd1Vj/kD8wVO/PHUe8YHGoB8Dv3Rl5cunEA/BXpmoJTCUJyrtGa5aNERYmDdHcfSDXWuIB9xMI2PyIzddMWzeNLF2VSU0p0ppTIsMJXNS64JpUIWMNj3sMtcR+ckewPazhVHqPsswlKtSa6MuKZ6Lh8UyoJY4FSLzvD4tzDLSQei0WXdqQbVRH+4fqEaORPsG4UaEhcKbTqhwkEEHiE5FMDUl1cKsoSSakrIBqGIL7iw5/ZWmMTWwFx+JAQjZOEjUAQfGZ6xnFZLMf9R2gkMaXRuZAHvxQ5ZIx7C48E8n5Ub6vi2wRMdRuOoXn3bP/U99Evo0WgOFu9mYsDAEQHTN/kheK7dh7SdL+kQ6Ty3Cx2O1VD3jnhu8BvidI5k7G/AIMstjOPxZd9v91/X0X8hzP43vqkOLnOguuXOu5997+58rtw+K1veZ/qjeSYk6j1JJ9kKxFYNa0NPiGx3dfcOn4hJO/BQYak4vOohs3IAjfhHBLTxxkm+h/BnyYMkMdcq+/wCuv6dmxw1VWcRl4LTUbYi5/wBw/wDL6oDl9BrXSJnzP0mFr8PmhdhzQIbp1a5jxTGnTPKLrkzqEu9Hp+U3FSaSf63/AIRN2bzk0Z3h3heBHiYbFtxYoHjKwZXdUbxPw778irlKkzUzcNdax9ePFQZnQ7jElpGtj7tJG4Ny30VYb79CflOPKq2x9PAtxNWWDu2xLxO55iNlPmeXuw8UtZ0VGBwNjN7gx1CgzUUcO5jqeoCoPGzxWjiE7MMK4AVaTamggatWw/WEb2Ip9bKHfBrTTe0Ecxv5gqsGknw7dSitHJu98YewkXLLj0BUeLpioxvd0wCJmCAYHMK7Rrkl0UcMxrnRB1naDHqjuDy91OqG1wKgc2WkeMafTZBMuwbnHXUp1NIFiAf0U1XFPpHXJcwkQSbt6FSSb0jLkNzHDmlVcdBLJ8JIO3K6Ivo1K1ACnSh28iBbylTPzGnjabKd21A67+bY+HqZTcZSr4Co2SHhzdTT8NtrhVb19SrvXsGYbMalBxaRoc3geiN5Vn9dxD9IcYiAeG928UzM8f8AxLmVDSa3whrnPaYeZNyYgGDHoquLod0GEUzTe4+EtM03Dj5FRv8A49kpNVJHoWUvp4hoL2Bpkg2LSDE/qqGMwha8gNMTZUKmK7qlTqVagDy3waYJcJiHexRKhi3OaHh0g2McE3hztVGfZy/I8evnh0VquGc34mkSoSEfpYvwumHN4SJVbH5c0t109v6hvp6+SeUkxEDkLkJ7gmlWQalKRTSoQv5fmz6R8JtxB2K1uXZqysLGHcWnf9wsFKko4gtILTBC3GbiZcbPRSUiUHybPxV8L7P+Tv3RZMxkntAWqOri5C6tWUAsTiWgXQHMcxAFiUCr5g525KF43MNIJJMC5iSkpZfoMxxkWe5wSXMB/o1H1dpA8rH5LF4LCOrVBTdUAYJLnuPha0S4km52HU8pmDYzfMA+rqaSJYGEGxFySD8uKHVpFzPWLAeywlu2FlNyhxiugpi8ya4xTGmmyzAQASLDU4D+ogCfKJMSoaeKaZD5vERtvefTb90PD+p9yud76+36Ibimzo4ZyxQpk2GrAG2/PfrvwU0y4Om836jZR022gN8oP3lTPqNa4tbS1EGJdU3IkGAAIBOwklTjZl54RVSj99UEsHX6/g4Ir/EGA1oJJ4f1D03QXJaD8QXU2UWl0GANTnRBJI1VGgjynbZMqUmuf/LDg0i+sw4VAd2uAnTsRN/klZePBv5mPw8/LJpY4d/X+TaZPiaW1YnTBgiLOglpM8JF1SxuaVe/LJc7R8PQfp+yqYDDzpLruEceoM+cgX6I1QwLXPL9Ac487z78Uh8sHxOhOE8i+I419i5jsca+GY0BrqjHh4uNtJBAJ43FuiA1O0lR7msjSw8BefzkpM2xuHGlrWubUDwHhshum8hwmxmPmiWPy8VaVOsx5DWmHi0ibAj1RNJJM5ySvr2T5xVouw9JmlzK0/FpIGiNrfESeHBDsfgBToN8Z7xxAAmxHkNkd7xuGosfXcKtB506bawQJ24eazOVYcYivqc5+iSG3Ex+QrWo2zK30HspyuoylUqtqyabS9zeGkQTBnqheZ4T+NcHMa1lvFffqQOKsdp8C/BVGh+p1Go3UzULWiQeDoke6dkuZUKvh7uCf6qYhw9rFSnBkXzLl2A3YB+FcQKg1N8UcxxU+Y5tVqFtWs5zwGhjSdmgbDoE3OsA5pGrVqO87wlhDT06HUyeHGVrl7Zvj7DmRZu2rTfTe1zmOaRad4lu3+4BZ849zHBlQXbsHXA8uCv5JQaxxDy9gmw2t6i6WNwRFfWwGs0DoS3osKlaMvsIfxeGq0SarR3oILY8JdcAi3S/oimSYt7WljNBaXAjVJcACbWsd4KC62YrTMU2tPMB3L0Cnr0RhcUGMqOdDWOIO7SRqAmPEIgz1VU0rT6Iqa4s1T2Fpi4sDHpP2Kkw2L0mZj82PRcdjHOpsqRbUZGloAcABaP9unhxVQv58V0YS5Rs4uSHGTRfx2AD2GowRHxNH1HRBKjoFzA6o1RzRlGmXOdYCXHoPrPLovIe1Pa91eq7Q3SyXQ3hpm3rCOpWvuDjC/0NHmnbShSkNmo4cG2H/d9pUWXdtKdR0OaWWmZB9PP7Lz0GTutM3tR3Qlv/AFO9FUT4pf44LpMEHvKgI494eQghaVmtzDO2UbODg/8AsIggxN523Q2n2jcQTLRHDTP1lAcY51QmpUMl51E7XJ1GBsBJUGiRbb0S8psZhjibjJM4ZVd/1QHGI2DQR5C02W+yXOdf8upao21+MfqvB6NGowtLA7Vw3kQJn2v6L1TFHSKbxUD36RqcyQAdgL8iCPQI2GbWwfkYl6NzrXVj/wD3RV5pJn4qEfhsxNesAJJgLL5nVc51zbgf0H3U+Z1HvedTT3THAaZjWR15ffdUHkEPPEAmOEH/AMSQY8+SSf8AcfxySTctL+7/APBUKbBs1X6OH1+FrdRgmALwAXE+gEqjRwz3OhpEbEn6RxKsVxVojU0kGPiaSIBBB22sY34pSVc6bO9gaeJcY6/TQGzSg1pBbsdx16LmDy/Ubn0Ca+pqdfzRGq1pJ07cPZMuTjGhZ4lKTa/YtUaNOm4FwIIcwiQZ0xrJHMWcPZQuyV7yXBoAGwnUSeJlPp4FpA3Di03DubnNgtMi48vmjuRZRUfVawV3NDjEENc32cg5J1Si9sX8fFkbbmvkV9V6v67pGTGJcHRJB29OIRGlUaI08gpf9RMmGExjmB2oA7wBuA4TFpg8EJw2IWpwuJ0PHyR5d/wzSYHEX3Xo3ZTF4MUZrRrMg6v7TYELyWhiEVpY4kAEmBsCTad45JL/AG5cqs6mTGs8ONtfoFe1OHpd/Y+F4mxuQDAk89MeyN0G0qWCfpJAfFNzXEunXJDhbcEA9YXnudZk4vGmIaI9Vquy2OaGt1umIn9gqkmkpM5WZLk4xfRYxeWOq4Uhr2PAuSWkERyPDl6oJl1KtQaH925zNw4C3qjeev8A4jEPbhntZS0Na65AqOAkuIHn02UOEx1bBOayp4muHhLbgjyVvS49gU9fdlbFZpUxcCrU0htmgy4NBuYE24KbLcvdRrNpsqtMgHW3hPMb6rJuZYDVUNZlD+VEuAIIB4nS0yB8lHXpsqMmgC2pybN/TmqbvRpdaCWY5TVfiSKTm1NIA1g7mJ03JGobWVahk5rAuaXlw8t+Sfgc+p0sK8Ay8jS0f8rF3oJSyzO3ADQIjifpHFDlKts2lOqQ/Kcy1MdSr3F2wRdpFp5gq5h8odh6FSqx4qNa2TwIvAJHmQmMw7X1HVX+N7jLieJ8hZEe+b3bqcDS6xEbg7id46JR+XFSqnRbx61/UxOV5g0P1FskmSvQKeDw+KoMe1op12OEPFtQ4g8wDELOnKMPqlo0+pI+aMYU6QIKbxTjkba/Zi/lScEq/c0zMpe5kudrO5O5PNxQjNHNpNJNgBJPJXMH2jDBpjosP2+z59ZwosbYQ93PjDTwi0+i6y48dHGSlKewH2n7Zlw7umYbvt6S48fLgshqJ6yreJw4Jj+qLc58lXoUQTDrEcIvbfyiyLjqjeRNaXRHRaSbb+oTHNOtoJmSFcrOAH55qnhjqqt6H7rV3sy4qOjT6JY0TJj26BMZSi03TXVdA89rpge03Nz5pWQ5BGjyCo0OaW1C2o34XgXaRxgm8cPstZnNMsa1w+GpUe6WkkBzmio5pn4TtsT8J24h+zvZ93dtxQENbeNUOcBDXRYgfFF+cq/2na2nWZSECf5gjUbODiGy5xIjVccSZ5I2BSUXYLO4t6K3epKvKS2LUAGs1zrbIHCYkoLiMBLyb3mYMT0sNlo8NVpinU1HxDYc0Gq1pMpKc5R6O14/iY8i+df9lnAUwABEQjFDC67NBMCTaYHE+SA0MQjeS50+g/XTcJLS0g7FrrEEcR9khKNzuR3oxcMfGHpaMhn2WCjUlvwu26HiPJV6FZG+1eIDmzwmw95v6rKMrkLpYryYzj5ZrDma9PYfw1aCitDMS24MEbELKsxw5p1XMnAWHvZDl48pMN/qsUY9kvanMDVqCTJFyTcyUKpVyF0NLjc3PNXatdulgbSaxwHicCSXG0OIdZptNuafx40o8TgZfIfxHOI1mNN+ik/jKhMCI842k79QP8qrTP7e/wBPuE4G5Pz4q/hx+hJeZmkq5a+w/WYgmTveZuDx9Z9FwCDIMRyv+8J7pdDidhAuTtJ09BO1uIXWNtY7+24Ee08VsUbY/D42oyCx7hfn04goxgs/a94/iS51oaZgDhNuPy6IC1vlNrA8uHrbdPLZ3J3vImALCOe+w5IcsUZdoJDNODtM9OwjGtwz3UqrtWkm5EFsXbYckuyWXh7YaYqOiHTGknboACvPsBiqmk0wSABMDlb7/NHclz+vQju5DhYHlNpXLyYXB1Z18eT4kLXsc3DjW4EgwTcbGDE+XFE6AAChy7KnaSSIJ/JUxfAg/EDEdEl5CY9DInpF2nXhNqYlUTUTXVUmsaCWWXYkqfCZh4rmSbewgfSEIq11Bhqp1jzTmKNNC+VKUXZrO9FyTAAk9BxWAzXNC5znkfETHXYAegACPdo8yAYKYu5/Ab6f3MexWYzVwAjTHI/outBU6OTBUmwTqkzdXsNWLpDr8ZO87bnjH0VNsSruFENcYMGwJN9+XuJ23CcfQsrUiviqghT5NgwXCeAnzmPt81Txhl0D8hFMgtJ6/RY6gX+bIXsVQi5A6dAOCrBoPCOSu1a4dx91U8G23qlxyLo1fYUNfUFIkkkkhsAgwCdNyNw0jnyKsZyxzcWKbmhr2HS4NLnAjROqSSbgg+KInYcSX+nZ7qjUfoB1Gm0VNOsy5zQ2Gk7tcDdoN9M2F80zHd7jK79WoanQY02LoYQ0Wb4R80zjilC/bFs0uUwt3R5JKLvUlVAjLYp0FVnOEIpjMHKA4uk5pgXlLSxbOv4/k8VTLDKiu4euOJVHB5fUfc+EdV12BMgF3EIUsV9nTj5sa0HH9m34sWmGi3reVFV7BgUw5rjNg5pgEdfFv6H99Vk2KNKjMiSJHUmLH24qgzPiXkObqj6/kXW4/JBbOXJyy5XJIx+Z5W6g3wsm/wDaW/Mm4QmodQ8ViOEfZeh53UD2H+XB6x8uBusTiXEiIRINGMifsG1fF4eVxaLHe/nG6bTcNJ5xA5zNpncQosSC0ypC7UAZmwnpB3+f1Kcj0cnJ+ZiLuHyj2TgE1pIcDvx/PQrrnDjH1A6RZaBjuUH84bKQu34T9ri3CJTABA8reXPp/lOn8m3v+eahDoqAEzblPT5b/nORjLQOJE8Ux0tPiFjJaSLEDYx1upGv1QODYEwIgSdhv+yhAx2Lp/8AyRIn4mm++prvezSeW3ILdty1moQ0T0H6LJ9ki3vi9xDWsDtOoganPtqvEmJv/wAQvRchrDvG1LFtxNjuNx6pPyEmw+K/RWZgnEWaT6IZj8nk7Fp8oWi7V4plNzHgluudhaRx87oRhu0WvwOOpp5pPJXTG8XJfNFmdr4J7eEqm8O/tK9FxWV0n6dDg0kSRcjp5IRiMuLHFrhBH5MoXwI+hj/WNdoxowjzuCAr+HwWngUdNAclWxJ0gnkCfa6NHGkAyeS56Mw/Cd7VdUePCw6W/wD1t8zJ8iEEzVpJPyBWqoGGEk6Q6d/f3JhY7MsUS+Nh6JqFtlSainZWo6RIdx2N5aeHmOYIROu4uaJDW2LmgRpgmfCP6R0mxkWiALJJMzJty8vop6lmgg7zaOQbffmT7egZkrQrGVMpVaniR7A+Bgn8JQbLsN3j4O258h90VxDxcbx7egCHkekjeGPJuRJWIcbmJ5q1gMva9zWhwvxIMTMCA0EnlYTKCV3k7WR/sPhu9xDATEOAPhBBnZkmzSRO++nyCHHHYxKdaNXWouwdJjiXhxpurim+o00qrh3bHshml3eazLQbjuyBqiDmMiZAe8jxOdc7WEcOFyfZHe3GOqMa5kMhvgfEvHic57CAZDTclpERLgEGyq1NvWT7lNNrpCUrsKal1N1JKjJtM07O4anTc4tNhzWBo5Prfqmw6frtKu9pc5cXXMy6YnYAoXSzJ5Ihwa0Ak8zff3MeiBklb0NYIOthWvkbxTLg4dB+fZAsdg6jADp6j3+6NYfO2OMb7CeKdicxE3BFuPRBeRD8MMkBcB2i7sBpBBn4fseI6K7hsdTc6JkG7TaRxgqrnGCp1RIN44NiXbxv0N9+KzmHxJpuh5McHcQevRWlaBy+WVm2p0AXjVJJ+FoLj0jn7LMZzhtL3CdjB3sd0Sw2ZuDQQ68RvEja6fiqjakAzHrvzkIKk4Og+snZisTT6yqrXFq3GJ7Ktc3Ux1/f/wDIVN3Y2qRLW6xEyAdvX0903DPHoQzeM3tGabiug9vz8KeC2JHnHl+FWsb2efT+Jrm8pEA+6HOwrgmVJMQljlHtFh54i33mP0lNNcSBYgQoQ54TDTK1aM0wnhqusX+EW9eAmeQU9PNND2ksBYDcANk+/wBRzVbCmKYHGST6wB9FVcTPOENfMwj+VI0mZ9snPJLW1GAxoDKpYGgSCNLW222EAL0Ls5iGljGlxtpIubxz578V4u1/ArfZFmnhaQZsl/JVJMP4zu7N/mhpVGCnULtBvIN2uj4h77bLODsjVnVQqsqs89Dh5gz8iocRnUyeMKDAdoCwOiL8OiS77Whymlo1GDyrENgvjhs6Z8uaq9uMXWp0WVabwwsMO1CWua7+4ESIdEG3xFU8Dnr6rwXEiLCCR0VPt/igMG5otqc0ekyiQS5KgE7p8ijhO2FV1n0Q7hqpODm+xNvdQZhnpLg13hB3kiYXn56GEby7Airh9XeOLhUiCSQLDT5TJv0TkocdisJcnSRoamJDnRNgOO35KB5zQh35cKtQxpm9iN/NXMTV7xoANxvMfJYrixtSUkCNH5KT61gPP04+6stoEKni+qMpXoBLGo7LuX0f5RdzO35v+6l7oi8R+ilwFJrqYiDHy8lZ7nzQJbYxj1FJAh7TK1v+nb6TXVa1TQNGgDvAS0l+phAG2uCSJIs1/m0U3CcUXAY2iGkczqAGuYsJm7AWtjbj0W4zozOFlPtLmfe1HASDsGzLYmGNLjfUBIINw4H0t4NkQOX6INRl9WTJM6iTeTz90ewrUVO9is9OizCSckrBgXtlg6tKvLmnTEH3J9lSw9fULncAc/DtbyIC9m7S5GKzJAkj5ryjN8nNFxIb4eIi7eZH2WckKDYcpXwWXw658yL+3NaFjyYOnbawnms+yrOkExN2uHXgeiJ4LFOmABqHMn5JCdpnZhLnGx1am+SQ2I3vEDYzPnCz2cZaA88Zva4ErVV3uiHOHSAdyqWZYGW8zEm0AcrHirhKmZyLktmOaHsNibe3kjWX53Ts18sPSzfOx/IVLE0DtB+ih/g+YRpJT7ARTh0a/BVi1zXCHtM3DiLC/l1ui2A7RYd8WLXkmzgTb+4kWEzxWAwL3U3CHENm46He3UK3he0Dqby57A/kdnRMxPoPZCWOnoJKVrZs85xAIgBrh5ArHYzBtI2AjpC0eCzjC4poa6Q8A7mDG4H6WtsqGYZY5o8BLwN73tB4i5+yJbT2L0mjMnBjkk3Bj91cqSdh+fooGVURME4pMixeHhoi/wB5QvFy120GL9TxWgddljBBkSudpsKH0KeIY206HkcyNTZ5bEecrUZ00vqByQtN/QzVR/NX8pzQstwQyouMcjyipKmLwm4u0an/ANV8O6jp44AIA3EFPGIS/wAEb+PZtclzGCL7Kp2xzYVGtaDYEfKVn6WYFu31VatidRuVUMVSsrJlTiRuV7JM6NBxB+B4h3pseu591Rco3MTTSapiabi7QfxWEa4d5TMkmRfcbkeY3634qphsVsUNw+ILTYmPwqbvPESBAPDkhcGtDCyrsMGtKGYx/it6pMrEcfJROBJlVGNMvJktaDmW1GtBEB0ttPAniOZU5rEII2oQ3yVqljJF91iUGGhkVB6niogjcfm3mrj8W3QTxI9uMe6zNN88YCJYQza8fJZ40VKeizgqIHmUXwzFXoUkQpsgI6Fm7YtKSdCSsyerFZ/tNkTajC4C436o6HLlQSIKO1aAp0eHY7AGnUAMaCdzs1x5/wC0/Jc16dpjp9JW47TZCBNpaVgqtN9A6Tdk7/2+fMJHJBnSwZUi2MQ4xBgeUH7qRlTckOd5mJKjNIEAg3iR1jiOia2jMF3oUnVHSWRPsbXy8O8XHkLqjUpdPkjhomI4ch+qo4vBkCePBFiYYIqNg7H6+qjewEdFbAMXUOjhwRATYNqUIMiR14yjOX9oHtGmp/3R9efmoDSngpauFtdabTVMwlTtBHG4IFoew3IDrXlU61AC7hvsdpVXDsLTEkDz26haCthhVpSPTqef5zWK4s03a2ZfE19LhuBsfJWMNi9Gpjhqo1RFRs8JkOHJwMEHmFSxtItJa4KLCVYkHzH2R0rQpkVMHYyjoe5u8EgHmJsfUXUIRw0O9LB4Z+C+/MH2+itYvsTiW0zVFPvKbZk07+7bOA3kwjc49NinCXdaM0kVPiW3iLi7vt6bKMjktGBupIFcb+fZJWQ6U5gJMDioytR2D7P1cRX1tawtpiX6zAggtkWuROyzJ0rLirdASrhCx0Hf73/VS0MLKMdotD8S4UmhrGeAQN9My48ySSrGDy+2yGnoI0rBLcAnjALQDAKWnlvRVZdIzb8CY2SZlzp+GVraeV9FOzLhyUIZluVEwNMjnIt6IxhcDpARingVO3BquJfIHUqSuNYrLMKpRQWkZZT7tJX+4SVmTd6l3UgGU54HCHFHWmdkwnYJqipmWE7xhCwmaZXuCF6OQg2b5Pq8Td0OcbNwlR5XWouok2lnLl1C4yvI8BmY/wAwtRjsBMghZjF5W6m4uZY/VJzx30dDHl9MIYJzhuJV40w8X+iB4PHcDYjgePkrNPtCTANMkeYkdfJBTp0xrbVojzDJSPE34fyUL7r5LcYYMqtHHz3QzH9mjPgb8kRb6BN+mZkMEqcMkoxV7M6BJNz9U45fp4yVC00AMXR0jbgosnzAMfDrA7Tw/OaLYrCniDCz+JonUtIvsKZ3g9QBi/EbxIBWWxFMtK0uU5zod3dU+EjSHcuQPRU83wgN2iykXxf2MTjyVewNh8aWEEbj681tOz/a2hTAc99Rjwdh4m+gPX6rEVKKhIRnCMxP5oG7qZplD6z6j8PVOsybjTJuTpBFyUN7RuwVesHUGGi3SG6RAGoHc+hErMMqKcuniooV7Zhyv0WKmVs+IVWuJOwnrP51T8PhabXHWJtIEWIidz6qKmz8kKaGxuZ2525BatlUSYRzGjUKTOVyb87I7l3a0spGjTpU6THtdq0gySRGrUhWEy59QQ1hjmVoMr7JmxcpTZLSBuAy8udqAgcAtDhsuMbIzg8oa3gr/wDDjkr4meQFp5dG6np4ToifcJdypRLBv8MnCirppJCkqJZXbSTxTU4pp4pq6JZCKabWcGiSp69QMElBq+ILjJ/wrool/iikq8rill0SMJBkWKOZZnpbZ2yCJQtGTfYfFteJBUxWEwuYOYbFaPAZ+11nWK2mZaI86y4HxALM4jDArc1QHtsZWax2ALTYWQpx9m4SMfj8qBuBdD6ofpIbAqD4SdiOS19aghmJwE+aXnCx3FlcQfleLqy3vGFp2n6LTuxxEfqgwqkCHiREe2ygw+bBjSHnVDo63uN0qrgx3WRB6vjWOsbGN0CrhzCYcTxVl5DvhvafJMGGJ3lG5WZUOI7C1BUaQfwIZispDpLd+SOYFrB4SN1FWwndjULjb/K0jNbMPXwZvITBi3tbpcJaNuYWixGHL3WH51VavldTQ4OAAMHYTY7zw8lG/Rtx1fsDVcO14BauU8ic68gAyJO0jhbYq9TyZw2RTD5bU0gCHSZLRY/PdXtdCzlFrZmKeUOk2tt0V+j2ec7ZpK9DwnZqQ3U0NEzp3I4xPNG6OAa3YAeiPBSa2JZHG9Hm2D7CvduIHVaHL+xVNlyNRWvGHXRRRaQKwTRytrdgFZbhoRAU04UlZCm2il3aud2mliyQqFi53atliaWKqLKvdJd2rJaoa1ZrRJMKUQZoVXGY9tMc3clTxuck2ZYc/shZPEqEJa1cvMu/wmrgSJVGh0LqZ6rqossBcSSWzAkpSSUIXcJmz2cbIzh8+Y8Q4JJKdEIsbg2vu0hB6tHgupLEjUWU8RhkEx2CkGySSBJIaxzaKmEqPa/w8NwbegC1VPENLBG53HJJJLfllSOg3yimypjmgFUG45wsT7rqSIiLfZYw+YkA2F1ocpyvv2aqsxwXUlWHeTZnyvlxaCTOzdIf0qzRyqmy4YAkkuhSOLbLGhLu0kloyd7tc7tJJQhzSuQkkqLOJpXUlCDCq1fGMbuQkkqICMX2g4MHqhFbEOeZcZSSULGALqSSyWOC6kkqLGwupJKFn//Z"/>
          <p:cNvSpPr>
            <a:spLocks noChangeAspect="1" noChangeArrowheads="1"/>
          </p:cNvSpPr>
          <p:nvPr/>
        </p:nvSpPr>
        <p:spPr bwMode="auto">
          <a:xfrm>
            <a:off x="63500" y="-847725"/>
            <a:ext cx="260032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2774" name="Picture 6" descr="http://farm4.static.flickr.com/3217/2293899178_0fde8a7e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986825"/>
            <a:ext cx="5970696" cy="40361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BE" dirty="0" smtClean="0"/>
              <a:t>18. yoghurt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http://www.cndp.fr/crdp-dijon/local/cache-vignettes/L540xH600/gif_yaourt-4df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18723" y="1422245"/>
            <a:ext cx="4667000" cy="536814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r>
              <a:rPr lang="nl-BE" dirty="0" smtClean="0"/>
              <a:t>1. </a:t>
            </a:r>
            <a:r>
              <a:rPr lang="nl-BE" dirty="0" err="1" smtClean="0"/>
              <a:t>tea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http://www.cndp.fr/crdp-dijon/local/cache-vignettes/L540xH626/gif_the-ed5e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423420" cy="488018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2. </a:t>
            </a:r>
            <a:r>
              <a:rPr lang="nl-BE" dirty="0" err="1" smtClean="0"/>
              <a:t>coffee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6386" name="Picture 2" descr="http://www.cndp.fr/crdp-dijon/local/cache-vignettes/L510xH915/gif_cafe-2-43cf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3168352" cy="530584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BE" dirty="0" smtClean="0"/>
              <a:t>3. </a:t>
            </a:r>
            <a:r>
              <a:rPr lang="nl-BE" dirty="0" err="1" smtClean="0"/>
              <a:t>cereals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7410" name="Picture 2" descr="http://www.cndp.fr/crdp-dijon/local/cache-vignettes/L540xH725/gif_cereales-999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56792"/>
            <a:ext cx="3775348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BE" dirty="0" smtClean="0"/>
              <a:t>4. </a:t>
            </a:r>
            <a:r>
              <a:rPr lang="nl-BE" dirty="0" err="1" smtClean="0"/>
              <a:t>orange</a:t>
            </a:r>
            <a:r>
              <a:rPr lang="nl-BE" dirty="0" smtClean="0"/>
              <a:t> </a:t>
            </a:r>
            <a:r>
              <a:rPr lang="nl-BE" dirty="0" err="1" smtClean="0"/>
              <a:t>juice</a:t>
            </a:r>
            <a:r>
              <a:rPr lang="nl-BE" dirty="0" smtClean="0"/>
              <a:t> / fruit </a:t>
            </a:r>
            <a:r>
              <a:rPr lang="nl-BE" dirty="0" err="1" smtClean="0"/>
              <a:t>juice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8434" name="Picture 2" descr="http://www.cndp.fr/crdp-dijon/local/cache-vignettes/L506xH915/gif_jus_d_orange-0e7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505" y="1484784"/>
            <a:ext cx="3167470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BE" dirty="0" smtClean="0"/>
              <a:t>5. bacon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482" name="Picture 2" descr="http://www.cndp.fr/crdp-dijon/local/cache-vignettes/L530xH915/gif_jambon-867e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38969" y="564811"/>
            <a:ext cx="4538070" cy="727280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BE" dirty="0" smtClean="0"/>
              <a:t>6. </a:t>
            </a:r>
            <a:r>
              <a:rPr lang="nl-BE" dirty="0" err="1" smtClean="0"/>
              <a:t>eggs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http://www.cndp.fr/crdp-dijon/local/cache-vignettes/L540xH569/gif_oeufs-e20c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639444" cy="4888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BE" dirty="0" smtClean="0"/>
              <a:t>7. bacon and </a:t>
            </a:r>
            <a:r>
              <a:rPr lang="nl-BE" dirty="0" err="1" smtClean="0"/>
              <a:t>eggs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1506" name="Picture 2" descr="http://www.cndp.fr/crdp-dijon/local/cache-vignettes/L452xH915/gif_oeufs_au_bacon-6d67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32939" y="543525"/>
            <a:ext cx="3806114" cy="77048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74</Words>
  <Application>Microsoft Office PowerPoint</Application>
  <PresentationFormat>Diavoorstelling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Office-thema</vt:lpstr>
      <vt:lpstr>FOOD (3)</vt:lpstr>
      <vt:lpstr>English breakfast</vt:lpstr>
      <vt:lpstr>1. tea</vt:lpstr>
      <vt:lpstr>2. coffee</vt:lpstr>
      <vt:lpstr>3. cereals</vt:lpstr>
      <vt:lpstr>4. orange juice / fruit juice</vt:lpstr>
      <vt:lpstr>5. bacon</vt:lpstr>
      <vt:lpstr>6. eggs</vt:lpstr>
      <vt:lpstr>7. bacon and eggs</vt:lpstr>
      <vt:lpstr>8. boiled egg</vt:lpstr>
      <vt:lpstr>9. scrambled egg</vt:lpstr>
      <vt:lpstr>10. sausages</vt:lpstr>
      <vt:lpstr>11.croissants</vt:lpstr>
      <vt:lpstr>12. baguette / French bread</vt:lpstr>
      <vt:lpstr>13. (a loaf of) bread</vt:lpstr>
      <vt:lpstr>14. toast</vt:lpstr>
      <vt:lpstr>15. butter</vt:lpstr>
      <vt:lpstr>16. marmalade</vt:lpstr>
      <vt:lpstr>17. cheese</vt:lpstr>
      <vt:lpstr>18. yoghurt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(2)</dc:title>
  <dc:creator>Kaat</dc:creator>
  <cp:lastModifiedBy>Kaat</cp:lastModifiedBy>
  <cp:revision>13</cp:revision>
  <dcterms:created xsi:type="dcterms:W3CDTF">2012-06-08T10:14:15Z</dcterms:created>
  <dcterms:modified xsi:type="dcterms:W3CDTF">2013-03-09T10:23:45Z</dcterms:modified>
</cp:coreProperties>
</file>