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8" r:id="rId5"/>
    <p:sldId id="277" r:id="rId6"/>
    <p:sldId id="258" r:id="rId7"/>
    <p:sldId id="262" r:id="rId8"/>
    <p:sldId id="259" r:id="rId9"/>
    <p:sldId id="271" r:id="rId10"/>
    <p:sldId id="289" r:id="rId11"/>
    <p:sldId id="272" r:id="rId12"/>
    <p:sldId id="269" r:id="rId13"/>
    <p:sldId id="288" r:id="rId14"/>
    <p:sldId id="286" r:id="rId15"/>
    <p:sldId id="264" r:id="rId16"/>
    <p:sldId id="270" r:id="rId17"/>
    <p:sldId id="276" r:id="rId18"/>
    <p:sldId id="287" r:id="rId19"/>
    <p:sldId id="260" r:id="rId20"/>
    <p:sldId id="280" r:id="rId21"/>
    <p:sldId id="282" r:id="rId22"/>
    <p:sldId id="261" r:id="rId23"/>
    <p:sldId id="263" r:id="rId24"/>
    <p:sldId id="281" r:id="rId25"/>
    <p:sldId id="285" r:id="rId26"/>
    <p:sldId id="265" r:id="rId27"/>
    <p:sldId id="266" r:id="rId28"/>
    <p:sldId id="267" r:id="rId29"/>
    <p:sldId id="279" r:id="rId30"/>
    <p:sldId id="273" r:id="rId31"/>
    <p:sldId id="274" r:id="rId32"/>
    <p:sldId id="275" r:id="rId33"/>
    <p:sldId id="283" r:id="rId34"/>
    <p:sldId id="284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2842-1AEB-499A-B5DC-49BE666F8D3F}" type="datetimeFigureOut">
              <a:rPr lang="nl-BE" smtClean="0"/>
              <a:pPr/>
              <a:t>8/03/2013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61D7-CC1B-4D66-A989-F9E1090A1C4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864095"/>
          </a:xfrm>
        </p:spPr>
        <p:txBody>
          <a:bodyPr>
            <a:noAutofit/>
          </a:bodyPr>
          <a:lstStyle/>
          <a:p>
            <a:r>
              <a:rPr lang="nl-BE" sz="5400" dirty="0" smtClean="0"/>
              <a:t>CLOTHES</a:t>
            </a:r>
            <a:endParaRPr lang="nl-BE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3314" name="Picture 2" descr="http://t1.gstatic.com/images?q=tbn:ANd9GcRyeLN7DeQKGFbUX7hHh-rxDHD1opQDScN0sAj8hKCsev7RTCmI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903" y="1988840"/>
            <a:ext cx="4501681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BE" dirty="0" smtClean="0"/>
              <a:t>9. </a:t>
            </a:r>
            <a:r>
              <a:rPr lang="nl-BE" dirty="0" err="1" smtClean="0"/>
              <a:t>stockings</a:t>
            </a:r>
            <a:endParaRPr lang="nl-BE" dirty="0"/>
          </a:p>
        </p:txBody>
      </p:sp>
      <p:pic>
        <p:nvPicPr>
          <p:cNvPr id="4" name="Tijdelijke aanduiding voor inhoud 3" descr="imagesCABN0I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3933" y="2062980"/>
            <a:ext cx="3526260" cy="352626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10. slippers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9698" name="Picture 2" descr="http://www.cndp.fr/crdp-dijon/local/cache-vignettes/L540xH794/gif_chaussons-866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41406" y="923090"/>
            <a:ext cx="3919183" cy="57626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11. </a:t>
            </a:r>
            <a:r>
              <a:rPr lang="nl-BE" dirty="0" err="1" smtClean="0"/>
              <a:t>shoes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6626" name="Picture 2" descr="http://www.cndp.fr/crdp-dijon/local/cache-vignettes/L540xH900/gif_chaussure-cfa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0829" y="1009533"/>
            <a:ext cx="2289854" cy="3816424"/>
          </a:xfrm>
          <a:prstGeom prst="rect">
            <a:avLst/>
          </a:prstGeom>
          <a:noFill/>
        </p:spPr>
      </p:pic>
      <p:pic>
        <p:nvPicPr>
          <p:cNvPr id="26628" name="Picture 4" descr="http://www.cndp.fr/crdp-dijon/local/cache-vignettes/L540xH349/gif_chaussures-2-c2c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923928" cy="253602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12. </a:t>
            </a:r>
            <a:r>
              <a:rPr lang="nl-BE" dirty="0" err="1" smtClean="0"/>
              <a:t>sandals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6082" name="Picture 2" descr="http://www.cndp.fr/crdp-dijon/local/cache-vignettes/L540xH909/gif_chaussures-665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2076" y="1160452"/>
            <a:ext cx="3689082" cy="606593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13. boots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4034" name="Picture 2" descr="http://www.cndp.fr/crdp-dijon/local/cache-vignettes/L540xH635/gif_bottes-d19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104456" cy="48265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14. shirt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1506" name="Picture 2" descr="http://www.cndp.fr/crdp-dijon/local/cache-vignettes/L540xH569/gif_chemise-4b2d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279404" cy="45092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15. T-shirt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7650" name="Picture 2" descr="http://www.cndp.fr/crdp-dijon/local/cache-vignettes/L540xH529/gif_maillot-ac7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495428" cy="440385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16. sweater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3794" name="Picture 2" descr="http://www.cndp.fr/crdp-dijon/local/cache-vignettes/L540xH765/gif_pull-78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6370" y="716078"/>
            <a:ext cx="4381062" cy="620650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17. belt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5058" name="Picture 2" descr="Kleurplaat rie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8803" y="300782"/>
            <a:ext cx="4218321" cy="68407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18. </a:t>
            </a:r>
            <a:r>
              <a:rPr lang="nl-BE" dirty="0" err="1" smtClean="0"/>
              <a:t>trousers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7410" name="Picture 2" descr="http://www.cndp.fr/crdp-dijon/local/cache-vignettes/L540xH900/gif_pantalon-cbb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16168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BE" dirty="0" smtClean="0"/>
              <a:t>1. coat</a:t>
            </a:r>
            <a:endParaRPr lang="nl-BE" dirty="0"/>
          </a:p>
        </p:txBody>
      </p:sp>
      <p:pic>
        <p:nvPicPr>
          <p:cNvPr id="4" name="Tijdelijke aanduiding voor inhoud 3" descr="gif_manteau-435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2946791" cy="4758522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19. leggings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7890" name="Picture 2" descr="http://www.cndp.fr/crdp-dijon/local/cache-vignettes/L409xH915/gif_leggins-3e594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3419872" y="1556792"/>
            <a:ext cx="2179437" cy="48757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20. shorts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9938" name="Picture 2" descr="http://www.cndp.fr/crdp-dijon/local/cache-vignettes/L540xH497/gif_short-46b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908786" cy="45179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21. </a:t>
            </a:r>
            <a:r>
              <a:rPr lang="nl-BE" dirty="0" err="1" smtClean="0"/>
              <a:t>skirt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8434" name="Picture 2" descr="http://www.cndp.fr/crdp-dijon/local/cache-vignettes/L540xH636/gif_jupe-cb6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553890" cy="418569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22. </a:t>
            </a:r>
            <a:r>
              <a:rPr lang="nl-BE" dirty="0" err="1" smtClean="0"/>
              <a:t>dress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484" name="Picture 4" descr="http://www.cndp.fr/crdp-dijon/local/cache-vignettes/L406xH914/gif_robe-9943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799"/>
            <a:ext cx="2422762" cy="497632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23. </a:t>
            </a:r>
            <a:r>
              <a:rPr lang="nl-BE" dirty="0" err="1" smtClean="0"/>
              <a:t>handbag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8914" name="Picture 2" descr="http://www.cndp.fr/crdp-dijon/local/cache-vignettes/L540xH576/gif_sac_a_main-26d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279404" cy="456469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24. </a:t>
            </a:r>
            <a:r>
              <a:rPr lang="nl-BE" dirty="0" err="1" smtClean="0"/>
              <a:t>shopping</a:t>
            </a:r>
            <a:r>
              <a:rPr lang="nl-BE" dirty="0" smtClean="0"/>
              <a:t> </a:t>
            </a:r>
            <a:r>
              <a:rPr lang="nl-BE" dirty="0" err="1" smtClean="0"/>
              <a:t>bag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3010" name="Picture 2" descr="http://www.cndp.fr/crdp-dijon/local/cache-vignettes/L540xH615/gif_sac_de_courses-1e0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40983" cy="505778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25. </a:t>
            </a:r>
            <a:r>
              <a:rPr lang="nl-BE" dirty="0" err="1" smtClean="0"/>
              <a:t>bow</a:t>
            </a:r>
            <a:r>
              <a:rPr lang="nl-BE" dirty="0" smtClean="0"/>
              <a:t>(</a:t>
            </a:r>
            <a:r>
              <a:rPr lang="nl-BE" dirty="0" err="1" smtClean="0"/>
              <a:t>tie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2530" name="Picture 2" descr="http://www.cndp.fr/crdp-dijon/local/cache-vignettes/L540xH621/gif_noeud_papillon-eeb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919364" cy="450726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26. </a:t>
            </a:r>
            <a:r>
              <a:rPr lang="nl-BE" dirty="0" err="1" smtClean="0"/>
              <a:t>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3554" name="Picture 2" descr="http://www.cndp.fr/crdp-dijon/local/cache-vignettes/L540xH848/gif_cravate-bb7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125917" cy="490884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27. </a:t>
            </a:r>
            <a:r>
              <a:rPr lang="nl-BE" dirty="0" err="1" smtClean="0"/>
              <a:t>glasses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5602" name="Picture 2" descr="http://www.cndp.fr/crdp-dijon/local/cache-vignettes/L405xH915/gif_lunettes-4df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2521" y="273983"/>
            <a:ext cx="2952328" cy="66700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28. </a:t>
            </a:r>
            <a:r>
              <a:rPr lang="nl-BE" dirty="0" err="1" smtClean="0"/>
              <a:t>jewels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6866" name="Picture 2" descr="http://www.cndp.fr/crdp-dijon/local/cache-vignettes/L540xH667/gif_bijoux-086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2046" y="1090442"/>
            <a:ext cx="4035852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anorak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4578" name="Picture 2" descr="http://www.cndp.fr/crdp-dijon/local/cache-vignettes/L540xH660/gif_anorak-5bf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775348" cy="461431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29. bikini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22" name="Picture 2" descr="http://www.cndp.fr/crdp-dijon/local/cache-vignettes/L517xH914/gif_maillot-bains-deux-pieces-cd539.gif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059832" y="1484784"/>
            <a:ext cx="2858016" cy="50526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30. </a:t>
            </a:r>
            <a:r>
              <a:rPr lang="nl-BE" dirty="0" err="1" smtClean="0"/>
              <a:t>swimming</a:t>
            </a:r>
            <a:r>
              <a:rPr lang="nl-BE" dirty="0" smtClean="0"/>
              <a:t> </a:t>
            </a:r>
            <a:r>
              <a:rPr lang="nl-BE" dirty="0" err="1" smtClean="0"/>
              <a:t>suit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1746" name="Picture 2" descr="http://www.cndp.fr/crdp-dijon/local/cache-vignettes/L418xH915/gif_maillot-bains-fille-2e42f.gif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>
            <a:off x="3347864" y="1700808"/>
            <a:ext cx="2130490" cy="466363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31. </a:t>
            </a:r>
            <a:r>
              <a:rPr lang="nl-BE" dirty="0" err="1" smtClean="0"/>
              <a:t>swimming</a:t>
            </a:r>
            <a:r>
              <a:rPr lang="nl-BE" dirty="0" smtClean="0"/>
              <a:t> </a:t>
            </a:r>
            <a:r>
              <a:rPr lang="nl-BE" dirty="0" err="1" smtClean="0"/>
              <a:t>trunks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2770" name="Picture 2" descr="http://www.cndp.fr/crdp-dijon/local/cache-vignettes/L540xH350/gif_maillot-bains-garcon-30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1435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32. track </a:t>
            </a:r>
            <a:r>
              <a:rPr lang="nl-BE" dirty="0" err="1" smtClean="0"/>
              <a:t>suit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62" name="Picture 2" descr="http://www.cndp.fr/crdp-dijon/local/cache-vignettes/L540xH512/gif_jogging-a35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43500" cy="48768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33. </a:t>
            </a:r>
            <a:r>
              <a:rPr lang="nl-BE" dirty="0" err="1" smtClean="0"/>
              <a:t>sports</a:t>
            </a:r>
            <a:r>
              <a:rPr lang="nl-BE" dirty="0" smtClean="0"/>
              <a:t> </a:t>
            </a:r>
            <a:r>
              <a:rPr lang="nl-BE" dirty="0" err="1" smtClean="0"/>
              <a:t>shoes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1986" name="Picture 2" descr="http://www.cndp.fr/crdp-dijon/local/cache-vignettes/L530xH915/gif_baskets-8988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4186" y="458262"/>
            <a:ext cx="4214059" cy="727521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BE" dirty="0" smtClean="0"/>
              <a:t>34. </a:t>
            </a:r>
            <a:r>
              <a:rPr lang="nl-BE" dirty="0" err="1" smtClean="0"/>
              <a:t>bra</a:t>
            </a:r>
            <a:endParaRPr lang="nl-BE" dirty="0"/>
          </a:p>
        </p:txBody>
      </p:sp>
      <p:pic>
        <p:nvPicPr>
          <p:cNvPr id="4" name="Tijdelijke aanduiding voor inhoud 3" descr="imagesCAI4BW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00026"/>
            <a:ext cx="4464496" cy="3543148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35. </a:t>
            </a:r>
            <a:r>
              <a:rPr lang="nl-BE" dirty="0" err="1" smtClean="0"/>
              <a:t>knickers</a:t>
            </a:r>
            <a:endParaRPr lang="nl-BE" dirty="0"/>
          </a:p>
        </p:txBody>
      </p:sp>
      <p:pic>
        <p:nvPicPr>
          <p:cNvPr id="4" name="Tijdelijke aanduiding voor inhoud 3" descr="imagesCASALG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7"/>
            <a:ext cx="6192687" cy="4217043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36. </a:t>
            </a:r>
            <a:r>
              <a:rPr lang="nl-BE" dirty="0" err="1" smtClean="0"/>
              <a:t>umbrella</a:t>
            </a:r>
            <a:endParaRPr lang="nl-BE" dirty="0"/>
          </a:p>
        </p:txBody>
      </p:sp>
      <p:pic>
        <p:nvPicPr>
          <p:cNvPr id="6" name="Tijdelijke aanduiding voor inhoud 5" descr="imagesCAXJ8CJ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3" y="2276872"/>
            <a:ext cx="3696410" cy="341207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37. zip and buttons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Picture 4" descr="http://image.shutterstock.com/display_pic_with_logo/483673/483673,1269288364,13/stock-vector-quirky-drawing-of-a-zip-49311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84376" cy="5184576"/>
          </a:xfrm>
          <a:prstGeom prst="rect">
            <a:avLst/>
          </a:prstGeom>
          <a:noFill/>
        </p:spPr>
      </p:pic>
      <p:pic>
        <p:nvPicPr>
          <p:cNvPr id="6" name="Picture 14" descr="http://farm4.staticflickr.com/3233/2670652168_54fdd72c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06395" y="2582435"/>
            <a:ext cx="4676775" cy="276950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blazer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5842" name="Picture 2" descr="http://www.cndp.fr/crdp-dijon/local/cache-vignettes/L540xH627/gif_blouson-6ae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279404" cy="49688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jacket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4818" name="Picture 2" descr="http://www.cndp.fr/crdp-dijon/local/cache-vignettes/L540xH545/gif_veste-6b0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358679" cy="43990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</a:t>
            </a:r>
            <a:r>
              <a:rPr lang="nl-BE" dirty="0" err="1" smtClean="0"/>
              <a:t>scarf</a:t>
            </a:r>
            <a:endParaRPr lang="nl-BE" dirty="0"/>
          </a:p>
        </p:txBody>
      </p:sp>
      <p:pic>
        <p:nvPicPr>
          <p:cNvPr id="4" name="Tijdelijke aanduiding voor inhoud 3" descr="gif_echarpe-f3d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1470" y="1600200"/>
            <a:ext cx="2941059" cy="4525963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 </a:t>
            </a:r>
            <a:r>
              <a:rPr lang="nl-BE" dirty="0" err="1" smtClean="0"/>
              <a:t>gloves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9458" name="Picture 2" descr="http://www.cndp.fr/crdp-dijon/local/cache-vignettes/L540xH588/gif_gants-7c3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06913" y="1429592"/>
            <a:ext cx="4482202" cy="488062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hat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6386" name="Picture 2" descr="http://www.cndp.fr/crdp-dijon/local/cache-vignettes/L540xH758/gif_chapeau-8db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5199" y="1173193"/>
            <a:ext cx="2257137" cy="3168352"/>
          </a:xfrm>
          <a:prstGeom prst="rect">
            <a:avLst/>
          </a:prstGeom>
          <a:noFill/>
        </p:spPr>
      </p:pic>
      <p:pic>
        <p:nvPicPr>
          <p:cNvPr id="16388" name="Picture 4" descr="http://www.cndp.fr/crdp-dijon/local/cache-vignettes/L540xH672/gif_bonnet-47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53776" y="1451080"/>
            <a:ext cx="2632384" cy="3275856"/>
          </a:xfrm>
          <a:prstGeom prst="rect">
            <a:avLst/>
          </a:prstGeom>
          <a:noFill/>
        </p:spPr>
      </p:pic>
      <p:pic>
        <p:nvPicPr>
          <p:cNvPr id="16390" name="Picture 6" descr="http://www.cndp.fr/crdp-dijon/local/cache-vignettes/L432xH915/gif_casquette-3fec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16657" y="3300167"/>
            <a:ext cx="1904981" cy="40348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8. </a:t>
            </a:r>
            <a:r>
              <a:rPr lang="nl-BE" dirty="0" err="1" smtClean="0"/>
              <a:t>socks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8674" name="Picture 2" descr="http://www.cndp.fr/crdp-dijon/local/cache-vignettes/L540xH697/gif_chaussettes-881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8055" y="1300498"/>
            <a:ext cx="3744417" cy="48330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120</Words>
  <Application>Microsoft Office PowerPoint</Application>
  <PresentationFormat>Diavoorstelling (4:3)</PresentationFormat>
  <Paragraphs>38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Office-thema</vt:lpstr>
      <vt:lpstr>CLOTHES</vt:lpstr>
      <vt:lpstr>1. coat</vt:lpstr>
      <vt:lpstr>2. anorak </vt:lpstr>
      <vt:lpstr>3. blazer</vt:lpstr>
      <vt:lpstr>4. jacket</vt:lpstr>
      <vt:lpstr>5. scarf</vt:lpstr>
      <vt:lpstr>6. gloves</vt:lpstr>
      <vt:lpstr>7. hat</vt:lpstr>
      <vt:lpstr>8. socks</vt:lpstr>
      <vt:lpstr>9. stockings</vt:lpstr>
      <vt:lpstr>10. slippers</vt:lpstr>
      <vt:lpstr>11. shoes</vt:lpstr>
      <vt:lpstr>12. sandals</vt:lpstr>
      <vt:lpstr>13. boots</vt:lpstr>
      <vt:lpstr>14. shirt</vt:lpstr>
      <vt:lpstr>15. T-shirt</vt:lpstr>
      <vt:lpstr>16. sweater</vt:lpstr>
      <vt:lpstr>17. belt</vt:lpstr>
      <vt:lpstr>18. trousers</vt:lpstr>
      <vt:lpstr>19. leggings</vt:lpstr>
      <vt:lpstr>20. shorts</vt:lpstr>
      <vt:lpstr>21. skirt</vt:lpstr>
      <vt:lpstr>22. dress</vt:lpstr>
      <vt:lpstr>23. handbag</vt:lpstr>
      <vt:lpstr>24. shopping bag</vt:lpstr>
      <vt:lpstr>25. bow(tie)</vt:lpstr>
      <vt:lpstr>26. tie</vt:lpstr>
      <vt:lpstr>27. glasses</vt:lpstr>
      <vt:lpstr>28. jewels</vt:lpstr>
      <vt:lpstr>29. bikini</vt:lpstr>
      <vt:lpstr>30. swimming suit</vt:lpstr>
      <vt:lpstr>31. swimming trunks</vt:lpstr>
      <vt:lpstr>32. track suit</vt:lpstr>
      <vt:lpstr>33. sports shoes</vt:lpstr>
      <vt:lpstr>34. bra</vt:lpstr>
      <vt:lpstr>35. knickers</vt:lpstr>
      <vt:lpstr>36. umbrella</vt:lpstr>
      <vt:lpstr>37. zip and buttons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Kaat</dc:creator>
  <cp:lastModifiedBy>Kaat</cp:lastModifiedBy>
  <cp:revision>13</cp:revision>
  <dcterms:created xsi:type="dcterms:W3CDTF">2012-06-08T18:05:20Z</dcterms:created>
  <dcterms:modified xsi:type="dcterms:W3CDTF">2013-03-08T15:59:18Z</dcterms:modified>
</cp:coreProperties>
</file>