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250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117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822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19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7701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788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023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289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480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109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152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442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280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274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61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793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085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B07CED-1572-4E6B-99E7-B2525DA92AD7}" type="datetimeFigureOut">
              <a:rPr lang="nl-BE" smtClean="0"/>
              <a:t>18/02/2018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73F9-615D-4E8D-86B4-19CE7118BC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2888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eleferico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25OPlZzMb4" TargetMode="External"/><Relationship Id="rId5" Type="http://schemas.openxmlformats.org/officeDocument/2006/relationships/hyperlink" Target="http://elpincheblog.com/21-inventos-mas-estupidos-inutiles-y-pendej-que-se-les-ocurrieron-a-los-japoneses/" TargetMode="External"/><Relationship Id="rId4" Type="http://schemas.openxmlformats.org/officeDocument/2006/relationships/hyperlink" Target="https://www.youtube.com/watch?v=i25OPlZzMb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bc.es/economia/20141212/abci-doce-mejores-inventos-espanoles-201412121813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165864"/>
          </a:xfrm>
        </p:spPr>
        <p:txBody>
          <a:bodyPr/>
          <a:lstStyle/>
          <a:p>
            <a:r>
              <a:rPr lang="nl-B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Inventos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españoles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l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4744" y="3388862"/>
            <a:ext cx="11774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nl-BE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conocéis</a:t>
            </a:r>
            <a:r>
              <a:rPr lang="nl-BE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nl-BE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BE" sz="7200" dirty="0"/>
          </a:p>
        </p:txBody>
      </p:sp>
    </p:spTree>
    <p:extLst>
      <p:ext uri="{BB962C8B-B14F-4D97-AF65-F5344CB8AC3E}">
        <p14:creationId xmlns:p14="http://schemas.microsoft.com/office/powerpoint/2010/main" val="14628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jeringuilla desech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21" y="1342205"/>
            <a:ext cx="6608885" cy="5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63684" y="201328"/>
            <a:ext cx="9963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 smtClean="0">
                <a:solidFill>
                  <a:srgbClr val="FF0000"/>
                </a:solidFill>
              </a:rPr>
              <a:t>La </a:t>
            </a:r>
            <a:r>
              <a:rPr lang="nl-BE" sz="6000" b="1" dirty="0" err="1" smtClean="0">
                <a:solidFill>
                  <a:srgbClr val="FF0000"/>
                </a:solidFill>
              </a:rPr>
              <a:t>jeringuilla</a:t>
            </a:r>
            <a:r>
              <a:rPr lang="nl-BE" sz="6000" b="1" dirty="0" smtClean="0">
                <a:solidFill>
                  <a:srgbClr val="FF0000"/>
                </a:solidFill>
              </a:rPr>
              <a:t> </a:t>
            </a:r>
            <a:r>
              <a:rPr lang="nl-BE" sz="6000" b="1" dirty="0" err="1" smtClean="0">
                <a:solidFill>
                  <a:srgbClr val="FF0000"/>
                </a:solidFill>
              </a:rPr>
              <a:t>desechable</a:t>
            </a:r>
            <a:r>
              <a:rPr lang="nl-BE" sz="6000" b="1" dirty="0" smtClean="0">
                <a:solidFill>
                  <a:srgbClr val="FF0000"/>
                </a:solidFill>
              </a:rPr>
              <a:t>  </a:t>
            </a:r>
            <a:endParaRPr lang="nl-B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teleférico de madri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43" y="1357424"/>
            <a:ext cx="9875443" cy="46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21482" y="182880"/>
            <a:ext cx="5978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 smtClean="0">
                <a:solidFill>
                  <a:srgbClr val="FF0000"/>
                </a:solidFill>
              </a:rPr>
              <a:t>El </a:t>
            </a:r>
            <a:r>
              <a:rPr lang="nl-BE" sz="6000" b="1" dirty="0" err="1" smtClean="0">
                <a:solidFill>
                  <a:srgbClr val="FF0000"/>
                </a:solidFill>
              </a:rPr>
              <a:t>teleférico</a:t>
            </a:r>
            <a:r>
              <a:rPr lang="nl-BE" sz="6000" b="1" dirty="0" smtClean="0">
                <a:solidFill>
                  <a:srgbClr val="FF0000"/>
                </a:solidFill>
              </a:rPr>
              <a:t> </a:t>
            </a:r>
            <a:endParaRPr lang="nl-B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219200" y="1468749"/>
            <a:ext cx="1097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nl-BE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nl-BE" sz="7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inventos</a:t>
            </a:r>
            <a:r>
              <a:rPr lang="nl-BE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BE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nl-BE" sz="7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parecen</a:t>
            </a:r>
            <a:r>
              <a:rPr lang="nl-BE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7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estúpidos</a:t>
            </a:r>
            <a:r>
              <a:rPr lang="nl-BE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sz="7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ridículos</a:t>
            </a:r>
            <a:r>
              <a:rPr lang="nl-BE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sz="7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inútiles</a:t>
            </a:r>
            <a:r>
              <a:rPr lang="nl-BE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 ? </a:t>
            </a:r>
            <a:endParaRPr lang="nl-BE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25OPlZzMb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746111" y="4810671"/>
            <a:ext cx="26997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00" dirty="0">
                <a:hlinkClick r:id="rId4"/>
              </a:rPr>
              <a:t>https://</a:t>
            </a:r>
            <a:r>
              <a:rPr lang="nl-BE" sz="800" dirty="0" smtClean="0">
                <a:hlinkClick r:id="rId4"/>
              </a:rPr>
              <a:t>www.youtube.com/watch?v=i25OPlZzMb4</a:t>
            </a:r>
            <a:r>
              <a:rPr lang="nl-BE" sz="800" dirty="0" smtClean="0"/>
              <a:t> </a:t>
            </a:r>
            <a:endParaRPr lang="nl-BE" sz="800" dirty="0"/>
          </a:p>
        </p:txBody>
      </p:sp>
      <p:sp>
        <p:nvSpPr>
          <p:cNvPr id="4" name="Rechthoek 3"/>
          <p:cNvSpPr/>
          <p:nvPr/>
        </p:nvSpPr>
        <p:spPr>
          <a:xfrm>
            <a:off x="6503963" y="645394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800" dirty="0" smtClean="0">
                <a:hlinkClick r:id="rId5"/>
              </a:rPr>
              <a:t>http://elpincheblog.com/21-inventos-mas-estupidos-inutiles-y-pendej-que-se-les-ocurrieron-a-los-japoneses/</a:t>
            </a:r>
            <a:r>
              <a:rPr lang="nl-BE" sz="8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53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4842" y="2601514"/>
            <a:ext cx="12164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Ahora</a:t>
            </a:r>
            <a:r>
              <a:rPr lang="nl-BE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toca</a:t>
            </a:r>
            <a:r>
              <a:rPr lang="nl-BE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nl-BE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vosotros</a:t>
            </a:r>
            <a:r>
              <a:rPr lang="nl-BE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;-) </a:t>
            </a:r>
            <a:endParaRPr lang="nl-BE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freg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42" y="810896"/>
            <a:ext cx="5575836" cy="557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21482" y="182880"/>
            <a:ext cx="5978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 smtClean="0">
                <a:solidFill>
                  <a:srgbClr val="FF0000"/>
                </a:solidFill>
              </a:rPr>
              <a:t>La </a:t>
            </a:r>
            <a:r>
              <a:rPr lang="nl-BE" sz="6000" b="1" dirty="0" err="1" smtClean="0">
                <a:solidFill>
                  <a:srgbClr val="FF0000"/>
                </a:solidFill>
              </a:rPr>
              <a:t>Fregona</a:t>
            </a:r>
            <a:r>
              <a:rPr lang="nl-BE" sz="6000" b="1" dirty="0" smtClean="0">
                <a:solidFill>
                  <a:srgbClr val="FF0000"/>
                </a:solidFill>
              </a:rPr>
              <a:t> </a:t>
            </a:r>
            <a:endParaRPr lang="nl-B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chupa ch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77" y="1597784"/>
            <a:ext cx="5520634" cy="414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6692" y="363269"/>
            <a:ext cx="6818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 smtClean="0">
                <a:solidFill>
                  <a:srgbClr val="FF0000"/>
                </a:solidFill>
              </a:rPr>
              <a:t>El </a:t>
            </a:r>
            <a:r>
              <a:rPr lang="nl-BE" sz="6000" b="1" dirty="0" err="1" smtClean="0">
                <a:solidFill>
                  <a:srgbClr val="FF0000"/>
                </a:solidFill>
              </a:rPr>
              <a:t>Chupa</a:t>
            </a:r>
            <a:r>
              <a:rPr lang="nl-BE" sz="6000" b="1" dirty="0" smtClean="0">
                <a:solidFill>
                  <a:srgbClr val="FF0000"/>
                </a:solidFill>
              </a:rPr>
              <a:t> </a:t>
            </a:r>
            <a:r>
              <a:rPr lang="nl-BE" sz="6000" b="1" dirty="0" err="1" smtClean="0">
                <a:solidFill>
                  <a:srgbClr val="FF0000"/>
                </a:solidFill>
              </a:rPr>
              <a:t>chups</a:t>
            </a:r>
            <a:endParaRPr lang="nl-B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s diez mejores inventos españoles de la historia ">
            <a:hlinkClick r:id="rId2" tgtFrame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53" y="1001590"/>
            <a:ext cx="7943850" cy="46676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3682135" y="1659987"/>
            <a:ext cx="5978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 smtClean="0">
                <a:solidFill>
                  <a:srgbClr val="FF0000"/>
                </a:solidFill>
              </a:rPr>
              <a:t>El submarino</a:t>
            </a:r>
            <a:endParaRPr lang="nl-B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futbol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90" y="928048"/>
            <a:ext cx="6744146" cy="56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21705" y="0"/>
            <a:ext cx="5978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 smtClean="0">
                <a:solidFill>
                  <a:srgbClr val="FF0000"/>
                </a:solidFill>
              </a:rPr>
              <a:t>El </a:t>
            </a:r>
            <a:r>
              <a:rPr lang="nl-BE" sz="6000" b="1" dirty="0" err="1" smtClean="0">
                <a:solidFill>
                  <a:srgbClr val="FF0000"/>
                </a:solidFill>
              </a:rPr>
              <a:t>futbolín</a:t>
            </a:r>
            <a:endParaRPr lang="nl-B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calculadora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95" y="1287936"/>
            <a:ext cx="4187251" cy="502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21482" y="182880"/>
            <a:ext cx="8992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 smtClean="0">
                <a:solidFill>
                  <a:srgbClr val="FF0000"/>
                </a:solidFill>
              </a:rPr>
              <a:t>La </a:t>
            </a:r>
            <a:r>
              <a:rPr lang="nl-BE" sz="6000" b="1" dirty="0" err="1" smtClean="0">
                <a:solidFill>
                  <a:srgbClr val="FF0000"/>
                </a:solidFill>
              </a:rPr>
              <a:t>calculadora</a:t>
            </a:r>
            <a:r>
              <a:rPr lang="nl-BE" sz="6000" b="1" dirty="0" smtClean="0">
                <a:solidFill>
                  <a:srgbClr val="FF0000"/>
                </a:solidFill>
              </a:rPr>
              <a:t> digital </a:t>
            </a:r>
            <a:endParaRPr lang="nl-B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guitarra españ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8" y="425424"/>
            <a:ext cx="9234704" cy="61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389101" y="576775"/>
            <a:ext cx="8641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 smtClean="0">
                <a:solidFill>
                  <a:srgbClr val="FF0000"/>
                </a:solidFill>
              </a:rPr>
              <a:t>La </a:t>
            </a:r>
            <a:r>
              <a:rPr lang="nl-BE" sz="6000" b="1" dirty="0" err="1" smtClean="0">
                <a:solidFill>
                  <a:srgbClr val="FF0000"/>
                </a:solidFill>
              </a:rPr>
              <a:t>guitarra</a:t>
            </a:r>
            <a:r>
              <a:rPr lang="nl-BE" sz="6000" b="1" dirty="0" smtClean="0">
                <a:solidFill>
                  <a:srgbClr val="FF0000"/>
                </a:solidFill>
              </a:rPr>
              <a:t> </a:t>
            </a:r>
            <a:r>
              <a:rPr lang="nl-BE" sz="6000" b="1" dirty="0" err="1" smtClean="0">
                <a:solidFill>
                  <a:srgbClr val="FF0000"/>
                </a:solidFill>
              </a:rPr>
              <a:t>clásica</a:t>
            </a:r>
            <a:r>
              <a:rPr lang="nl-BE" sz="6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nl-BE" sz="6000" b="1" dirty="0" smtClean="0">
                <a:solidFill>
                  <a:srgbClr val="FF0000"/>
                </a:solidFill>
              </a:rPr>
              <a:t>		  (o </a:t>
            </a:r>
            <a:r>
              <a:rPr lang="nl-BE" sz="6000" b="1" dirty="0" err="1" smtClean="0">
                <a:solidFill>
                  <a:srgbClr val="FF0000"/>
                </a:solidFill>
              </a:rPr>
              <a:t>española</a:t>
            </a:r>
            <a:r>
              <a:rPr lang="nl-BE" sz="6000" b="1" dirty="0" smtClean="0">
                <a:solidFill>
                  <a:srgbClr val="FF0000"/>
                </a:solidFill>
              </a:rPr>
              <a:t>)  </a:t>
            </a:r>
            <a:endParaRPr lang="nl-B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autogir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03" y="1188452"/>
            <a:ext cx="8230871" cy="48184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221482" y="182880"/>
            <a:ext cx="5978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 smtClean="0">
                <a:solidFill>
                  <a:srgbClr val="FF0000"/>
                </a:solidFill>
              </a:rPr>
              <a:t>El autogiro </a:t>
            </a:r>
            <a:endParaRPr lang="nl-B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cigar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17" y="1495129"/>
            <a:ext cx="4907816" cy="27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07414" y="182880"/>
            <a:ext cx="5978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 smtClean="0">
                <a:solidFill>
                  <a:srgbClr val="FF0000"/>
                </a:solidFill>
              </a:rPr>
              <a:t>El cigarrillo  </a:t>
            </a:r>
            <a:endParaRPr lang="nl-B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</TotalTime>
  <Words>55</Words>
  <Application>Microsoft Office PowerPoint</Application>
  <PresentationFormat>Breedbeeld</PresentationFormat>
  <Paragraphs>17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Inventos españoles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 Depestel</dc:creator>
  <cp:lastModifiedBy>Bart Depestel</cp:lastModifiedBy>
  <cp:revision>17</cp:revision>
  <dcterms:created xsi:type="dcterms:W3CDTF">2017-01-16T11:05:48Z</dcterms:created>
  <dcterms:modified xsi:type="dcterms:W3CDTF">2018-02-18T18:53:30Z</dcterms:modified>
</cp:coreProperties>
</file>