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s-ES_trad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s-ES_trad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05A0-637B-42B3-814F-A951FB9058E7}" type="datetimeFigureOut">
              <a:rPr lang="es-ES_tradnl" smtClean="0"/>
              <a:t>05/01/2018</a:t>
            </a:fld>
            <a:endParaRPr lang="es-ES_trad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B470-E338-4F14-A5C9-05F4568B8AB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6839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s-ES_trad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s-ES_trad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05A0-637B-42B3-814F-A951FB9058E7}" type="datetimeFigureOut">
              <a:rPr lang="es-ES_tradnl" smtClean="0"/>
              <a:t>05/01/2018</a:t>
            </a:fld>
            <a:endParaRPr lang="es-ES_trad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B470-E338-4F14-A5C9-05F4568B8AB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313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s-ES_trad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s-ES_trad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05A0-637B-42B3-814F-A951FB9058E7}" type="datetimeFigureOut">
              <a:rPr lang="es-ES_tradnl" smtClean="0"/>
              <a:t>05/01/2018</a:t>
            </a:fld>
            <a:endParaRPr lang="es-ES_trad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B470-E338-4F14-A5C9-05F4568B8AB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98929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s-ES_trad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s-ES_trad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05A0-637B-42B3-814F-A951FB9058E7}" type="datetimeFigureOut">
              <a:rPr lang="es-ES_tradnl" smtClean="0"/>
              <a:t>05/01/2018</a:t>
            </a:fld>
            <a:endParaRPr lang="es-ES_trad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B470-E338-4F14-A5C9-05F4568B8AB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004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s-ES_trad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05A0-637B-42B3-814F-A951FB9058E7}" type="datetimeFigureOut">
              <a:rPr lang="es-ES_tradnl" smtClean="0"/>
              <a:t>05/01/2018</a:t>
            </a:fld>
            <a:endParaRPr lang="es-ES_trad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B470-E338-4F14-A5C9-05F4568B8AB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1467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s-ES_trad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s-ES_trad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s-ES_trad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05A0-637B-42B3-814F-A951FB9058E7}" type="datetimeFigureOut">
              <a:rPr lang="es-ES_tradnl" smtClean="0"/>
              <a:t>05/01/2018</a:t>
            </a:fld>
            <a:endParaRPr lang="es-ES_trad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B470-E338-4F14-A5C9-05F4568B8AB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91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s-ES_trad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s-ES_trad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s-ES_trad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05A0-637B-42B3-814F-A951FB9058E7}" type="datetimeFigureOut">
              <a:rPr lang="es-ES_tradnl" smtClean="0"/>
              <a:t>05/01/2018</a:t>
            </a:fld>
            <a:endParaRPr lang="es-ES_trad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B470-E338-4F14-A5C9-05F4568B8AB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4353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s-ES_trad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05A0-637B-42B3-814F-A951FB9058E7}" type="datetimeFigureOut">
              <a:rPr lang="es-ES_tradnl" smtClean="0"/>
              <a:t>05/01/2018</a:t>
            </a:fld>
            <a:endParaRPr lang="es-ES_trad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B470-E338-4F14-A5C9-05F4568B8AB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6272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05A0-637B-42B3-814F-A951FB9058E7}" type="datetimeFigureOut">
              <a:rPr lang="es-ES_tradnl" smtClean="0"/>
              <a:t>05/01/2018</a:t>
            </a:fld>
            <a:endParaRPr lang="es-ES_trad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B470-E338-4F14-A5C9-05F4568B8AB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555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s-ES_trad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s-ES_trad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05A0-637B-42B3-814F-A951FB9058E7}" type="datetimeFigureOut">
              <a:rPr lang="es-ES_tradnl" smtClean="0"/>
              <a:t>05/01/2018</a:t>
            </a:fld>
            <a:endParaRPr lang="es-ES_trad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B470-E338-4F14-A5C9-05F4568B8AB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2328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s-ES_trad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05A0-637B-42B3-814F-A951FB9058E7}" type="datetimeFigureOut">
              <a:rPr lang="es-ES_tradnl" smtClean="0"/>
              <a:t>05/01/2018</a:t>
            </a:fld>
            <a:endParaRPr lang="es-ES_trad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B470-E338-4F14-A5C9-05F4568B8AB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1314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s-ES_trad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s-ES_trad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605A0-637B-42B3-814F-A951FB9058E7}" type="datetimeFigureOut">
              <a:rPr lang="es-ES_tradnl" smtClean="0"/>
              <a:t>05/01/2018</a:t>
            </a:fld>
            <a:endParaRPr lang="es-ES_trad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DB470-E338-4F14-A5C9-05F4568B8AB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4416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1.bp.blogspot.com/-MH7GoeikgWA/VJ13gGcEzEI/AAAAAAAADJ8/clX2R5d_X1c/s1600/propositos+a%C3%B1o+nuevo-dejar+de-no+dejes+de+so%C3%B1ar-floristeria+el+jardin+del+angel-calle+san+sebastian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2.bp.blogspot.com/-evO_plX4D6k/VJ15X9YgXBI/AAAAAAAADKI/1cRnFFLtAKc/s1600/propositos+a%C3%B1o+nuevo-dejate+querer-santa+engracia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4.bp.blogspot.com/--YP9nNIwEx8/VJ17N0SriyI/AAAAAAAADKU/BGZ5mXvrE6Y/s1600/propositos+a%C3%B1o+nuevo-dejar+de+-no+puedes+dejar+de+probar-la+dominga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1.bp.blogspot.com/-Nv0U4GF5MTE/VJ18xa1pQgI/AAAAAAAADKg/uk_n6MuJUKg/s1600/propositos+a%C3%B1o+nuevo-libre-se+libre+sin+acento-ruiz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2.bp.blogspot.com/-qPEl4iPweng/VJ19pm5NlGI/AAAAAAAADKo/yIDpeQFhBzo/s1600/propositos+a%C3%B1o+nuevo-hazlo+y+punto-muro+de+todos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BqK2FYA0Mo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1.bp.blogspot.com/-_1lOzr_OQvA/VJ11rp1kljI/AAAAAAAADJw/vrSpZpcJaIE/s1600/proponer-proponerse.p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nco de imágenes: Feliz Año Nuevo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1522"/>
            <a:ext cx="12350839" cy="821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5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 smtClean="0"/>
              <a:t>Propósito</a:t>
            </a:r>
            <a:r>
              <a:rPr lang="nl-BE" b="1" dirty="0" smtClean="0"/>
              <a:t> 1</a:t>
            </a:r>
            <a:endParaRPr lang="es-ES_tradnl" b="1" dirty="0"/>
          </a:p>
        </p:txBody>
      </p:sp>
      <p:pic>
        <p:nvPicPr>
          <p:cNvPr id="4" name="Tijdelijke aanduiding voor inhoud 3" descr="http://1.bp.blogspot.com/-MH7GoeikgWA/VJ13gGcEzEI/AAAAAAAADJ8/clX2R5d_X1c/s1600/propositos%2Ba%C3%B1o%2Bnuevo-dejar%2Bde-no%2Bdejes%2Bde%2Bso%C3%B1ar-floristeria%2Bel%2Bjardin%2Bdel%2Bangel-calle%2Bsan%2Bsebastian.JPG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17"/>
          <a:stretch/>
        </p:blipFill>
        <p:spPr bwMode="auto">
          <a:xfrm>
            <a:off x="2970083" y="2253803"/>
            <a:ext cx="6251834" cy="4251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724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 smtClean="0"/>
              <a:t>Propósito</a:t>
            </a:r>
            <a:r>
              <a:rPr lang="nl-BE" b="1" dirty="0" smtClean="0"/>
              <a:t> 2</a:t>
            </a:r>
            <a:endParaRPr lang="es-ES_tradnl" b="1" dirty="0"/>
          </a:p>
        </p:txBody>
      </p:sp>
      <p:pic>
        <p:nvPicPr>
          <p:cNvPr id="4" name="Tijdelijke aanduiding voor inhoud 3" descr="propositos 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34"/>
          <a:stretch/>
        </p:blipFill>
        <p:spPr bwMode="auto">
          <a:xfrm>
            <a:off x="838200" y="2045357"/>
            <a:ext cx="10515600" cy="33709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415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 smtClean="0"/>
              <a:t>Propósito</a:t>
            </a:r>
            <a:r>
              <a:rPr lang="nl-BE" b="1" dirty="0" smtClean="0"/>
              <a:t> 3	</a:t>
            </a:r>
            <a:endParaRPr lang="es-ES_tradnl" b="1" dirty="0"/>
          </a:p>
        </p:txBody>
      </p:sp>
      <p:pic>
        <p:nvPicPr>
          <p:cNvPr id="4" name="Tijdelijke aanduiding voor inhoud 3" descr="http://4.bp.blogspot.com/--YP9nNIwEx8/VJ17N0SriyI/AAAAAAAADKU/BGZ5mXvrE6Y/s1600/propositos%2Ba%C3%B1o%2Bnuevo-dejar%2Bde%2B-no%2Bpuedes%2Bdejar%2Bde%2Bprobar-la%2Bdominga.JPG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2"/>
          <a:stretch/>
        </p:blipFill>
        <p:spPr bwMode="auto">
          <a:xfrm>
            <a:off x="1455313" y="1690688"/>
            <a:ext cx="5124201" cy="42477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://oidococinagourmet.com/wp-content/uploads/2013/09/Bolet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27" y="2721049"/>
            <a:ext cx="4027286" cy="268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07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2050" name="Picture 2" descr="http://www.espanolenvalencia.com/wp-content/uploads/2014/10/DEJ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55369"/>
            <a:ext cx="9220200" cy="649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7621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 smtClean="0"/>
              <a:t>Propósito</a:t>
            </a:r>
            <a:r>
              <a:rPr lang="nl-BE" b="1" dirty="0" smtClean="0"/>
              <a:t> 4</a:t>
            </a:r>
            <a:endParaRPr lang="es-ES_tradnl" b="1" dirty="0"/>
          </a:p>
        </p:txBody>
      </p:sp>
      <p:pic>
        <p:nvPicPr>
          <p:cNvPr id="4" name="Tijdelijke aanduiding voor inhoud 3" descr="propositos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3" b="26984"/>
          <a:stretch/>
        </p:blipFill>
        <p:spPr bwMode="auto">
          <a:xfrm>
            <a:off x="2807595" y="1690688"/>
            <a:ext cx="5872766" cy="3915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56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 smtClean="0"/>
              <a:t>Propósito</a:t>
            </a:r>
            <a:r>
              <a:rPr lang="nl-BE" b="1" dirty="0" smtClean="0"/>
              <a:t> 5</a:t>
            </a:r>
            <a:endParaRPr lang="es-ES_tradnl" b="1" dirty="0"/>
          </a:p>
        </p:txBody>
      </p:sp>
      <p:pic>
        <p:nvPicPr>
          <p:cNvPr id="4" name="Tijdelijke aanduiding voor inhoud 3" descr="propositos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84"/>
          <a:stretch/>
        </p:blipFill>
        <p:spPr bwMode="auto">
          <a:xfrm>
            <a:off x="838200" y="2457446"/>
            <a:ext cx="10515600" cy="30876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423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“</a:t>
            </a:r>
            <a:r>
              <a:rPr lang="nl-BE" b="1" dirty="0" err="1" smtClean="0"/>
              <a:t>Propósitos</a:t>
            </a:r>
            <a:r>
              <a:rPr lang="nl-BE" b="1" dirty="0" smtClean="0"/>
              <a:t> de </a:t>
            </a:r>
            <a:r>
              <a:rPr lang="nl-BE" b="1" dirty="0" err="1" smtClean="0"/>
              <a:t>año</a:t>
            </a:r>
            <a:r>
              <a:rPr lang="nl-BE" b="1" dirty="0" smtClean="0"/>
              <a:t> </a:t>
            </a:r>
            <a:r>
              <a:rPr lang="nl-BE" b="1" dirty="0" err="1" smtClean="0"/>
              <a:t>nuevo</a:t>
            </a:r>
            <a:r>
              <a:rPr lang="nl-BE" b="1" dirty="0" smtClean="0"/>
              <a:t>” de </a:t>
            </a:r>
            <a:r>
              <a:rPr lang="nl-BE" b="1" dirty="0" err="1" smtClean="0"/>
              <a:t>Leonel</a:t>
            </a:r>
            <a:r>
              <a:rPr lang="nl-BE" b="1" dirty="0" smtClean="0"/>
              <a:t> </a:t>
            </a:r>
            <a:r>
              <a:rPr lang="nl-BE" b="1" dirty="0" err="1" smtClean="0"/>
              <a:t>García</a:t>
            </a:r>
            <a:endParaRPr lang="es-ES_tradnl" b="1" dirty="0"/>
          </a:p>
        </p:txBody>
      </p:sp>
      <p:pic>
        <p:nvPicPr>
          <p:cNvPr id="4" name="Tijdelijke aanduiding voor inhoud 3" descr="http://i1216.photobucket.com/albums/dd365/alejandro_navarro3/T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8551572" y="4765183"/>
            <a:ext cx="3129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hlinkClick r:id="rId3"/>
              </a:rPr>
              <a:t>https://www.youtube.com/watch?v=rBqK2FYA0Mo</a:t>
            </a:r>
            <a:endParaRPr lang="es-ES_tradnl" dirty="0" smtClean="0"/>
          </a:p>
          <a:p>
            <a:r>
              <a:rPr lang="es-ES_tradnl" dirty="0" smtClean="0"/>
              <a:t>²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5845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 smtClean="0"/>
              <a:t>Tradiciones</a:t>
            </a:r>
            <a:r>
              <a:rPr lang="nl-BE" b="1" dirty="0" smtClean="0"/>
              <a:t> en el </a:t>
            </a:r>
            <a:r>
              <a:rPr lang="nl-BE" b="1" dirty="0" err="1" smtClean="0"/>
              <a:t>mundo</a:t>
            </a:r>
            <a:endParaRPr lang="es-ES_trad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Afbeelding 3" descr="http://s3.amazonaws.com/edcanvas-uploads/106645/local/1388613804/15233228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4" r="77354" b="45840"/>
          <a:stretch/>
        </p:blipFill>
        <p:spPr bwMode="auto">
          <a:xfrm>
            <a:off x="428022" y="1572492"/>
            <a:ext cx="3293972" cy="48025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 descr="http://s3.amazonaws.com/edcanvas-uploads/106645/local/1388613804/15233228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3" t="14314" r="58827" b="45543"/>
          <a:stretch/>
        </p:blipFill>
        <p:spPr bwMode="auto">
          <a:xfrm>
            <a:off x="4524441" y="1304484"/>
            <a:ext cx="2743200" cy="53385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Afbeelding 5" descr="http://s3.amazonaws.com/edcanvas-uploads/106645/local/1388613804/15233228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2" t="14314" r="39805" b="44216"/>
          <a:stretch/>
        </p:blipFill>
        <p:spPr bwMode="auto">
          <a:xfrm>
            <a:off x="8070089" y="1313373"/>
            <a:ext cx="2884866" cy="5402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304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 smtClean="0"/>
              <a:t>Tradiciones</a:t>
            </a:r>
            <a:r>
              <a:rPr lang="nl-BE" b="1" dirty="0" smtClean="0"/>
              <a:t> en el </a:t>
            </a:r>
            <a:r>
              <a:rPr lang="nl-BE" b="1" dirty="0" err="1" smtClean="0"/>
              <a:t>mundo</a:t>
            </a:r>
            <a:endParaRPr lang="es-ES_trad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Afbeelding 3" descr="http://s3.amazonaws.com/edcanvas-uploads/106645/local/1388613804/15233228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2" t="14314" r="21528" b="48417"/>
          <a:stretch/>
        </p:blipFill>
        <p:spPr bwMode="auto">
          <a:xfrm>
            <a:off x="631064" y="1714162"/>
            <a:ext cx="3103809" cy="48025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 descr="http://s3.amazonaws.com/edcanvas-uploads/106645/local/1388613804/15233228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72" t="14314" b="47312"/>
          <a:stretch/>
        </p:blipFill>
        <p:spPr bwMode="auto">
          <a:xfrm>
            <a:off x="4365939" y="1780840"/>
            <a:ext cx="2987898" cy="47358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Afbeelding 5" descr="http://s3.amazonaws.com/edcanvas-uploads/106645/local/1388613804/15233228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42" r="78037" b="7058"/>
          <a:stretch/>
        </p:blipFill>
        <p:spPr bwMode="auto">
          <a:xfrm>
            <a:off x="7560973" y="1780840"/>
            <a:ext cx="3141371" cy="45494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894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 smtClean="0"/>
              <a:t>Tradiciones</a:t>
            </a:r>
            <a:r>
              <a:rPr lang="nl-BE" b="1" dirty="0" smtClean="0"/>
              <a:t> en el </a:t>
            </a:r>
            <a:r>
              <a:rPr lang="nl-BE" b="1" dirty="0" err="1" smtClean="0"/>
              <a:t>mundo</a:t>
            </a:r>
            <a:endParaRPr lang="es-ES_trad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Afbeelding 3" descr="http://s3.amazonaws.com/edcanvas-uploads/106645/local/1388613804/15233228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8" t="55173" r="58082" b="7058"/>
          <a:stretch/>
        </p:blipFill>
        <p:spPr bwMode="auto">
          <a:xfrm>
            <a:off x="734095" y="1326524"/>
            <a:ext cx="3116688" cy="51000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 descr="http://s3.amazonaws.com/edcanvas-uploads/106645/local/1388613804/15233228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2" t="55563" r="40178" b="7058"/>
          <a:stretch/>
        </p:blipFill>
        <p:spPr bwMode="auto">
          <a:xfrm>
            <a:off x="4571999" y="1588909"/>
            <a:ext cx="2794716" cy="47346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Afbeelding 5" descr="http://s3.amazonaws.com/edcanvas-uploads/106645/local/1388613804/15233228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72" t="52467" b="7058"/>
          <a:stretch/>
        </p:blipFill>
        <p:spPr bwMode="auto">
          <a:xfrm>
            <a:off x="8215983" y="1326524"/>
            <a:ext cx="3137817" cy="51000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552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 smtClean="0"/>
              <a:t>Tradiciones</a:t>
            </a:r>
            <a:r>
              <a:rPr lang="nl-BE" b="1" dirty="0" smtClean="0"/>
              <a:t> en el </a:t>
            </a:r>
            <a:r>
              <a:rPr lang="nl-BE" b="1" dirty="0" err="1" smtClean="0"/>
              <a:t>mundo</a:t>
            </a:r>
            <a:endParaRPr lang="es-ES_trad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Afbeelding 3" descr="https://s-media-cache-ak0.pinimg.com/736x/48/b1/4b/48b14b770a628d5b5fae45a3136cebeb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4" r="69558" b="65686"/>
          <a:stretch/>
        </p:blipFill>
        <p:spPr bwMode="auto">
          <a:xfrm>
            <a:off x="541583" y="1532587"/>
            <a:ext cx="3785718" cy="273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https://s-media-cache-ak0.pinimg.com/736x/48/b1/4b/48b14b770a628d5b5fae45a3136cebeb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4" r="71994" b="47477"/>
          <a:stretch/>
        </p:blipFill>
        <p:spPr bwMode="auto">
          <a:xfrm>
            <a:off x="4623918" y="2715184"/>
            <a:ext cx="3425378" cy="2572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https://s-media-cache-ak0.pinimg.com/736x/48/b1/4b/48b14b770a628d5b5fae45a3136cebeb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34" r="72197" b="30059"/>
          <a:stretch/>
        </p:blipFill>
        <p:spPr bwMode="auto">
          <a:xfrm>
            <a:off x="8345913" y="1652051"/>
            <a:ext cx="3541287" cy="2610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802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 smtClean="0"/>
              <a:t>Tradiciones</a:t>
            </a:r>
            <a:r>
              <a:rPr lang="nl-BE" b="1" dirty="0" smtClean="0"/>
              <a:t> en el </a:t>
            </a:r>
            <a:r>
              <a:rPr lang="nl-BE" b="1" dirty="0" err="1" smtClean="0"/>
              <a:t>mundo</a:t>
            </a:r>
            <a:endParaRPr lang="es-ES_trad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Afbeelding 3" descr="https://s-media-cache-ak0.pinimg.com/736x/48/b1/4b/48b14b770a628d5b5fae45a3136cebeb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27" r="72806" b="10662"/>
          <a:stretch/>
        </p:blipFill>
        <p:spPr bwMode="auto">
          <a:xfrm>
            <a:off x="1391992" y="1825625"/>
            <a:ext cx="3553496" cy="2875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https://s-media-cache-ak0.pinimg.com/736x/48/b1/4b/48b14b770a628d5b5fae45a3136cebeb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2" t="81223" r="42962"/>
          <a:stretch/>
        </p:blipFill>
        <p:spPr bwMode="auto">
          <a:xfrm>
            <a:off x="6439436" y="1825625"/>
            <a:ext cx="3915178" cy="2784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012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 smtClean="0"/>
              <a:t>Tradiciones</a:t>
            </a:r>
            <a:r>
              <a:rPr lang="nl-BE" b="1" dirty="0" smtClean="0"/>
              <a:t> en el </a:t>
            </a:r>
            <a:r>
              <a:rPr lang="nl-BE" b="1" dirty="0" err="1" smtClean="0"/>
              <a:t>mundo</a:t>
            </a:r>
            <a:endParaRPr lang="es-ES_trad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Afbeelding 3" descr="https://s-media-cache-ak0.pinimg.com/236x/d7/9d/da/d79dda95f45f8c55c6ff2fc9936b3ee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40" b="61947"/>
          <a:stretch/>
        </p:blipFill>
        <p:spPr bwMode="auto">
          <a:xfrm>
            <a:off x="838200" y="1493145"/>
            <a:ext cx="4815894" cy="16879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 descr="https://s-media-cache-ak0.pinimg.com/236x/d7/9d/da/d79dda95f45f8c55c6ff2fc9936b3ee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2" b="51087"/>
          <a:stretch/>
        </p:blipFill>
        <p:spPr bwMode="auto">
          <a:xfrm>
            <a:off x="838200" y="3193961"/>
            <a:ext cx="4815894" cy="1764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Afbeelding 5" descr="https://s-media-cache-ak0.pinimg.com/236x/d7/9d/da/d79dda95f45f8c55c6ff2fc9936b3ee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05" b="41408"/>
          <a:stretch/>
        </p:blipFill>
        <p:spPr bwMode="auto">
          <a:xfrm>
            <a:off x="838200" y="4842456"/>
            <a:ext cx="4815894" cy="17000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 descr="https://s-media-cache-ak0.pinimg.com/236x/d7/9d/da/d79dda95f45f8c55c6ff2fc9936b3ee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51" b="31607"/>
          <a:stretch/>
        </p:blipFill>
        <p:spPr bwMode="auto">
          <a:xfrm>
            <a:off x="5796298" y="1493145"/>
            <a:ext cx="4906046" cy="1649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Afbeelding 7" descr="https://s-media-cache-ak0.pinimg.com/236x/d7/9d/da/d79dda95f45f8c55c6ff2fc9936b3ee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35" b="20706"/>
          <a:stretch/>
        </p:blipFill>
        <p:spPr bwMode="auto">
          <a:xfrm>
            <a:off x="5796298" y="3181082"/>
            <a:ext cx="4906046" cy="17000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Afbeelding 8" descr="https://s-media-cache-ak0.pinimg.com/236x/d7/9d/da/d79dda95f45f8c55c6ff2fc9936b3ee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91" b="11096"/>
          <a:stretch/>
        </p:blipFill>
        <p:spPr bwMode="auto">
          <a:xfrm>
            <a:off x="5796298" y="4816699"/>
            <a:ext cx="4906046" cy="1596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982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Tijdelijke aanduiding voor inhoud 3" descr="Pixton_Comic_Prop_sitos_by_es_tema_de (1)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127" y="468155"/>
            <a:ext cx="5571746" cy="6589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283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 smtClean="0"/>
              <a:t>Propósito</a:t>
            </a:r>
            <a:r>
              <a:rPr lang="nl-BE" b="1" dirty="0" smtClean="0"/>
              <a:t> ≠ </a:t>
            </a:r>
            <a:r>
              <a:rPr lang="nl-BE" b="1" dirty="0" err="1" smtClean="0"/>
              <a:t>propuesta</a:t>
            </a:r>
            <a:endParaRPr lang="es-ES_tradnl" b="1" dirty="0"/>
          </a:p>
        </p:txBody>
      </p:sp>
      <p:pic>
        <p:nvPicPr>
          <p:cNvPr id="4" name="Tijdelijke aanduiding voor inhoud 3" descr="propuesta y proposito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63"/>
          <a:stretch/>
        </p:blipFill>
        <p:spPr bwMode="auto">
          <a:xfrm>
            <a:off x="3105180" y="1510382"/>
            <a:ext cx="5420634" cy="5044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313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4249</TotalTime>
  <Words>50</Words>
  <Application>Microsoft Office PowerPoint</Application>
  <PresentationFormat>Breedbeeld</PresentationFormat>
  <Paragraphs>15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PowerPoint-presentatie</vt:lpstr>
      <vt:lpstr>Tradiciones en el mundo</vt:lpstr>
      <vt:lpstr>Tradiciones en el mundo</vt:lpstr>
      <vt:lpstr>Tradiciones en el mundo</vt:lpstr>
      <vt:lpstr>Tradiciones en el mundo</vt:lpstr>
      <vt:lpstr>Tradiciones en el mundo</vt:lpstr>
      <vt:lpstr>Tradiciones en el mundo</vt:lpstr>
      <vt:lpstr>PowerPoint-presentatie</vt:lpstr>
      <vt:lpstr>Propósito ≠ propuesta</vt:lpstr>
      <vt:lpstr>Propósito 1</vt:lpstr>
      <vt:lpstr>Propósito 2</vt:lpstr>
      <vt:lpstr>Propósito 3 </vt:lpstr>
      <vt:lpstr>PowerPoint-presentatie</vt:lpstr>
      <vt:lpstr>Propósito 4</vt:lpstr>
      <vt:lpstr>Propósito 5</vt:lpstr>
      <vt:lpstr>“Propósitos de año nuevo” de Leonel García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¡Feliz Año!</dc:title>
  <dc:creator>Isabel Vandenbulcke</dc:creator>
  <cp:lastModifiedBy>Bart Depestel</cp:lastModifiedBy>
  <cp:revision>6</cp:revision>
  <dcterms:created xsi:type="dcterms:W3CDTF">2015-12-29T14:29:32Z</dcterms:created>
  <dcterms:modified xsi:type="dcterms:W3CDTF">2018-01-05T15:33:57Z</dcterms:modified>
</cp:coreProperties>
</file>